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handoutMasterIdLst>
    <p:handoutMasterId r:id="rId26"/>
  </p:handoutMasterIdLst>
  <p:sldIdLst>
    <p:sldId id="269" r:id="rId4"/>
    <p:sldId id="309" r:id="rId5"/>
    <p:sldId id="265" r:id="rId6"/>
    <p:sldId id="310" r:id="rId7"/>
    <p:sldId id="311" r:id="rId8"/>
    <p:sldId id="312" r:id="rId9"/>
    <p:sldId id="314" r:id="rId10"/>
    <p:sldId id="262" r:id="rId11"/>
    <p:sldId id="270" r:id="rId12"/>
    <p:sldId id="294" r:id="rId13"/>
    <p:sldId id="268" r:id="rId14"/>
    <p:sldId id="271" r:id="rId15"/>
    <p:sldId id="320" r:id="rId16"/>
    <p:sldId id="321" r:id="rId17"/>
    <p:sldId id="322" r:id="rId18"/>
    <p:sldId id="313" r:id="rId19"/>
    <p:sldId id="315" r:id="rId20"/>
    <p:sldId id="316" r:id="rId21"/>
    <p:sldId id="317" r:id="rId22"/>
    <p:sldId id="318" r:id="rId23"/>
    <p:sldId id="319" r:id="rId24"/>
    <p:sldId id="260" r:id="rId25"/>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09" autoAdjust="0"/>
    <p:restoredTop sz="94660"/>
  </p:normalViewPr>
  <p:slideViewPr>
    <p:cSldViewPr snapToGrid="0">
      <p:cViewPr>
        <p:scale>
          <a:sx n="70" d="100"/>
          <a:sy n="70" d="100"/>
        </p:scale>
        <p:origin x="654" y="192"/>
      </p:cViewPr>
      <p:guideLst>
        <p:guide orient="horz" pos="2424"/>
        <p:guide pos="3840"/>
      </p:guideLst>
    </p:cSldViewPr>
  </p:slideViewPr>
  <p:notesTextViewPr>
    <p:cViewPr>
      <p:scale>
        <a:sx n="1" d="1"/>
        <a:sy n="1" d="1"/>
      </p:scale>
      <p:origin x="0" y="0"/>
    </p:cViewPr>
  </p:notesTextViewPr>
  <p:notesViewPr>
    <p:cSldViewPr snapToGrid="0">
      <p:cViewPr varScale="1">
        <p:scale>
          <a:sx n="83" d="100"/>
          <a:sy n="83" d="100"/>
        </p:scale>
        <p:origin x="307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766788766788768E-2"/>
          <c:y val="0.12072966346843972"/>
          <c:w val="0.96123325633616064"/>
          <c:h val="0.86719737018471665"/>
        </c:manualLayout>
      </c:layout>
      <c:barChart>
        <c:barDir val="bar"/>
        <c:grouping val="stacked"/>
        <c:varyColors val="0"/>
        <c:ser>
          <c:idx val="0"/>
          <c:order val="0"/>
          <c:tx>
            <c:strRef>
              <c:f>Sheet1!$B$1</c:f>
              <c:strCache>
                <c:ptCount val="1"/>
                <c:pt idx="0">
                  <c:v>Series 1</c:v>
                </c:pt>
              </c:strCache>
            </c:strRef>
          </c:tx>
          <c:spPr>
            <a:solidFill>
              <a:schemeClr val="tx1">
                <a:lumMod val="75000"/>
                <a:lumOff val="25000"/>
              </a:schemeClr>
            </a:solidFill>
            <a:effectLst/>
          </c:spPr>
          <c:invertIfNegative val="0"/>
          <c:dPt>
            <c:idx val="0"/>
            <c:invertIfNegative val="0"/>
            <c:bubble3D val="0"/>
            <c:spPr>
              <a:solidFill>
                <a:schemeClr val="accent1"/>
              </a:solidFill>
              <a:effectLst/>
            </c:spPr>
            <c:extLst xmlns:c16r2="http://schemas.microsoft.com/office/drawing/2015/06/chart">
              <c:ext xmlns:c16="http://schemas.microsoft.com/office/drawing/2014/chart" uri="{C3380CC4-5D6E-409C-BE32-E72D297353CC}">
                <c16:uniqueId val="{00000001-C587-47FB-AE6E-A340B227F9B6}"/>
              </c:ext>
            </c:extLst>
          </c:dPt>
          <c:dPt>
            <c:idx val="1"/>
            <c:invertIfNegative val="0"/>
            <c:bubble3D val="0"/>
            <c:spPr>
              <a:solidFill>
                <a:schemeClr val="accent2"/>
              </a:solidFill>
              <a:effectLst/>
            </c:spPr>
            <c:extLst xmlns:c16r2="http://schemas.microsoft.com/office/drawing/2015/06/chart">
              <c:ext xmlns:c16="http://schemas.microsoft.com/office/drawing/2014/chart" uri="{C3380CC4-5D6E-409C-BE32-E72D297353CC}">
                <c16:uniqueId val="{00000003-C587-47FB-AE6E-A340B227F9B6}"/>
              </c:ext>
            </c:extLst>
          </c:dPt>
          <c:dPt>
            <c:idx val="2"/>
            <c:invertIfNegative val="0"/>
            <c:bubble3D val="0"/>
            <c:spPr>
              <a:solidFill>
                <a:schemeClr val="accent3"/>
              </a:solidFill>
              <a:effectLst/>
            </c:spPr>
            <c:extLst xmlns:c16r2="http://schemas.microsoft.com/office/drawing/2015/06/chart">
              <c:ext xmlns:c16="http://schemas.microsoft.com/office/drawing/2014/chart" uri="{C3380CC4-5D6E-409C-BE32-E72D297353CC}">
                <c16:uniqueId val="{00000005-C587-47FB-AE6E-A340B227F9B6}"/>
              </c:ext>
            </c:extLst>
          </c:dPt>
          <c:dPt>
            <c:idx val="3"/>
            <c:invertIfNegative val="0"/>
            <c:bubble3D val="0"/>
            <c:spPr>
              <a:solidFill>
                <a:schemeClr val="accent4"/>
              </a:solidFill>
              <a:effectLst/>
            </c:spPr>
            <c:extLst xmlns:c16r2="http://schemas.microsoft.com/office/drawing/2015/06/chart">
              <c:ext xmlns:c16="http://schemas.microsoft.com/office/drawing/2014/chart" uri="{C3380CC4-5D6E-409C-BE32-E72D297353CC}">
                <c16:uniqueId val="{00000007-C587-47FB-AE6E-A340B227F9B6}"/>
              </c:ext>
            </c:extLst>
          </c:dPt>
          <c:cat>
            <c:strRef>
              <c:f>Sheet1!$A$2:$A$5</c:f>
              <c:strCache>
                <c:ptCount val="4"/>
                <c:pt idx="0">
                  <c:v>Text 1</c:v>
                </c:pt>
                <c:pt idx="1">
                  <c:v>Text 2</c:v>
                </c:pt>
                <c:pt idx="2">
                  <c:v>Text 3</c:v>
                </c:pt>
                <c:pt idx="3">
                  <c:v>Text 4</c:v>
                </c:pt>
              </c:strCache>
            </c:strRef>
          </c:cat>
          <c:val>
            <c:numRef>
              <c:f>Sheet1!$B$2:$B$5</c:f>
              <c:numCache>
                <c:formatCode>General</c:formatCode>
                <c:ptCount val="4"/>
                <c:pt idx="0">
                  <c:v>90</c:v>
                </c:pt>
                <c:pt idx="1">
                  <c:v>60</c:v>
                </c:pt>
                <c:pt idx="2">
                  <c:v>80</c:v>
                </c:pt>
                <c:pt idx="3">
                  <c:v>70</c:v>
                </c:pt>
              </c:numCache>
            </c:numRef>
          </c:val>
          <c:extLst xmlns:c16r2="http://schemas.microsoft.com/office/drawing/2015/06/chart">
            <c:ext xmlns:c16="http://schemas.microsoft.com/office/drawing/2014/chart" uri="{C3380CC4-5D6E-409C-BE32-E72D297353CC}">
              <c16:uniqueId val="{00000008-C587-47FB-AE6E-A340B227F9B6}"/>
            </c:ext>
          </c:extLst>
        </c:ser>
        <c:ser>
          <c:idx val="1"/>
          <c:order val="1"/>
          <c:tx>
            <c:strRef>
              <c:f>Sheet1!$C$1</c:f>
              <c:strCache>
                <c:ptCount val="1"/>
                <c:pt idx="0">
                  <c:v>Series 2</c:v>
                </c:pt>
              </c:strCache>
            </c:strRef>
          </c:tx>
          <c:spPr>
            <a:pattFill prst="ltDnDiag">
              <a:fgClr>
                <a:schemeClr val="bg1">
                  <a:lumMod val="75000"/>
                </a:schemeClr>
              </a:fgClr>
              <a:bgClr>
                <a:schemeClr val="bg1"/>
              </a:bgClr>
            </a:pattFill>
          </c:spPr>
          <c:invertIfNegative val="0"/>
          <c:cat>
            <c:strRef>
              <c:f>Sheet1!$A$2:$A$5</c:f>
              <c:strCache>
                <c:ptCount val="4"/>
                <c:pt idx="0">
                  <c:v>Text 1</c:v>
                </c:pt>
                <c:pt idx="1">
                  <c:v>Text 2</c:v>
                </c:pt>
                <c:pt idx="2">
                  <c:v>Text 3</c:v>
                </c:pt>
                <c:pt idx="3">
                  <c:v>Text 4</c:v>
                </c:pt>
              </c:strCache>
            </c:strRef>
          </c:cat>
          <c:val>
            <c:numRef>
              <c:f>Sheet1!$C$2:$C$5</c:f>
              <c:numCache>
                <c:formatCode>General</c:formatCode>
                <c:ptCount val="4"/>
                <c:pt idx="0">
                  <c:v>10</c:v>
                </c:pt>
                <c:pt idx="1">
                  <c:v>40</c:v>
                </c:pt>
                <c:pt idx="2">
                  <c:v>20</c:v>
                </c:pt>
                <c:pt idx="3">
                  <c:v>30</c:v>
                </c:pt>
              </c:numCache>
            </c:numRef>
          </c:val>
          <c:extLst xmlns:c16r2="http://schemas.microsoft.com/office/drawing/2015/06/chart">
            <c:ext xmlns:c16="http://schemas.microsoft.com/office/drawing/2014/chart" uri="{C3380CC4-5D6E-409C-BE32-E72D297353CC}">
              <c16:uniqueId val="{00000009-C587-47FB-AE6E-A340B227F9B6}"/>
            </c:ext>
          </c:extLst>
        </c:ser>
        <c:dLbls>
          <c:showLegendKey val="0"/>
          <c:showVal val="0"/>
          <c:showCatName val="0"/>
          <c:showSerName val="0"/>
          <c:showPercent val="0"/>
          <c:showBubbleSize val="0"/>
        </c:dLbls>
        <c:gapWidth val="20"/>
        <c:overlap val="100"/>
        <c:axId val="388625856"/>
        <c:axId val="351394800"/>
      </c:barChart>
      <c:catAx>
        <c:axId val="388625856"/>
        <c:scaling>
          <c:orientation val="minMax"/>
        </c:scaling>
        <c:delete val="1"/>
        <c:axPos val="l"/>
        <c:numFmt formatCode="General" sourceLinked="0"/>
        <c:majorTickMark val="out"/>
        <c:minorTickMark val="none"/>
        <c:tickLblPos val="nextTo"/>
        <c:crossAx val="351394800"/>
        <c:crosses val="autoZero"/>
        <c:auto val="1"/>
        <c:lblAlgn val="ctr"/>
        <c:lblOffset val="100"/>
        <c:noMultiLvlLbl val="0"/>
      </c:catAx>
      <c:valAx>
        <c:axId val="351394800"/>
        <c:scaling>
          <c:orientation val="minMax"/>
        </c:scaling>
        <c:delete val="1"/>
        <c:axPos val="b"/>
        <c:numFmt formatCode="General" sourceLinked="1"/>
        <c:majorTickMark val="out"/>
        <c:minorTickMark val="none"/>
        <c:tickLblPos val="nextTo"/>
        <c:crossAx val="388625856"/>
        <c:crosses val="autoZero"/>
        <c:crossBetween val="between"/>
      </c:valAx>
      <c:spPr>
        <a:noFill/>
        <a:ln>
          <a:noFill/>
        </a:ln>
      </c:spPr>
    </c:plotArea>
    <c:plotVisOnly val="1"/>
    <c:dispBlanksAs val="gap"/>
    <c:showDLblsOverMax val="0"/>
  </c:chart>
  <c:spPr>
    <a:effectLst/>
  </c:spPr>
  <c:txPr>
    <a:bodyPr/>
    <a:lstStyle/>
    <a:p>
      <a:pPr>
        <a:defRPr sz="12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explosion val="1"/>
          <c:dPt>
            <c:idx val="0"/>
            <c:bubble3D val="0"/>
            <c:spPr>
              <a:solidFill>
                <a:schemeClr val="accent4"/>
              </a:solidFill>
            </c:spPr>
            <c:extLst xmlns:c16r2="http://schemas.microsoft.com/office/drawing/2015/06/chart">
              <c:ext xmlns:c16="http://schemas.microsoft.com/office/drawing/2014/chart" uri="{C3380CC4-5D6E-409C-BE32-E72D297353CC}">
                <c16:uniqueId val="{00000001-276E-433B-88E5-24BB41DD0437}"/>
              </c:ext>
            </c:extLst>
          </c:dPt>
          <c:dPt>
            <c:idx val="1"/>
            <c:bubble3D val="0"/>
            <c:spPr>
              <a:solidFill>
                <a:schemeClr val="accent3"/>
              </a:solidFill>
            </c:spPr>
            <c:extLst xmlns:c16r2="http://schemas.microsoft.com/office/drawing/2015/06/chart">
              <c:ext xmlns:c16="http://schemas.microsoft.com/office/drawing/2014/chart" uri="{C3380CC4-5D6E-409C-BE32-E72D297353CC}">
                <c16:uniqueId val="{00000003-276E-433B-88E5-24BB41DD0437}"/>
              </c:ext>
            </c:extLst>
          </c:dPt>
          <c:dPt>
            <c:idx val="2"/>
            <c:bubble3D val="0"/>
            <c:spPr>
              <a:solidFill>
                <a:schemeClr val="accent2"/>
              </a:solidFill>
            </c:spPr>
            <c:extLst xmlns:c16r2="http://schemas.microsoft.com/office/drawing/2015/06/chart">
              <c:ext xmlns:c16="http://schemas.microsoft.com/office/drawing/2014/chart" uri="{C3380CC4-5D6E-409C-BE32-E72D297353CC}">
                <c16:uniqueId val="{00000005-276E-433B-88E5-24BB41DD0437}"/>
              </c:ext>
            </c:extLst>
          </c:dPt>
          <c:dPt>
            <c:idx val="3"/>
            <c:bubble3D val="0"/>
            <c:spPr>
              <a:solidFill>
                <a:schemeClr val="accent1"/>
              </a:solidFill>
            </c:spPr>
            <c:extLst xmlns:c16r2="http://schemas.microsoft.com/office/drawing/2015/06/chart">
              <c:ext xmlns:c16="http://schemas.microsoft.com/office/drawing/2014/chart" uri="{C3380CC4-5D6E-409C-BE32-E72D297353CC}">
                <c16:uniqueId val="{00000007-276E-433B-88E5-24BB41DD0437}"/>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xmlns:c16r2="http://schemas.microsoft.com/office/drawing/2015/06/chart">
            <c:ext xmlns:c16="http://schemas.microsoft.com/office/drawing/2014/chart" uri="{C3380CC4-5D6E-409C-BE32-E72D297353CC}">
              <c16:uniqueId val="{00000008-276E-433B-88E5-24BB41DD0437}"/>
            </c:ext>
          </c:extLst>
        </c:ser>
        <c:dLbls>
          <c:showLegendKey val="0"/>
          <c:showVal val="0"/>
          <c:showCatName val="0"/>
          <c:showSerName val="0"/>
          <c:showPercent val="0"/>
          <c:showBubbleSize val="0"/>
          <c:showLeaderLines val="1"/>
        </c:dLbls>
        <c:firstSliceAng val="0"/>
        <c:holeSize val="50"/>
      </c:doughnutChart>
      <c:spPr>
        <a:solidFill>
          <a:schemeClr val="bg1"/>
        </a:solidFill>
      </c:spPr>
    </c:plotArea>
    <c:plotVisOnly val="1"/>
    <c:dispBlanksAs val="zero"/>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766788766788768E-2"/>
          <c:y val="0.12072966346843972"/>
          <c:w val="0.96123325633616064"/>
          <c:h val="0.86719737018471665"/>
        </c:manualLayout>
      </c:layout>
      <c:barChart>
        <c:barDir val="bar"/>
        <c:grouping val="stacked"/>
        <c:varyColors val="0"/>
        <c:ser>
          <c:idx val="0"/>
          <c:order val="0"/>
          <c:tx>
            <c:strRef>
              <c:f>Sheet1!$B$1</c:f>
              <c:strCache>
                <c:ptCount val="1"/>
                <c:pt idx="0">
                  <c:v>Series 1</c:v>
                </c:pt>
              </c:strCache>
            </c:strRef>
          </c:tx>
          <c:spPr>
            <a:solidFill>
              <a:schemeClr val="tx1">
                <a:lumMod val="75000"/>
                <a:lumOff val="25000"/>
              </a:schemeClr>
            </a:solidFill>
            <a:effectLst/>
          </c:spPr>
          <c:invertIfNegative val="0"/>
          <c:dPt>
            <c:idx val="0"/>
            <c:invertIfNegative val="0"/>
            <c:bubble3D val="0"/>
            <c:spPr>
              <a:solidFill>
                <a:schemeClr val="accent1"/>
              </a:solidFill>
              <a:effectLst/>
            </c:spPr>
            <c:extLst xmlns:c16r2="http://schemas.microsoft.com/office/drawing/2015/06/chart">
              <c:ext xmlns:c16="http://schemas.microsoft.com/office/drawing/2014/chart" uri="{C3380CC4-5D6E-409C-BE32-E72D297353CC}">
                <c16:uniqueId val="{00000001-C587-47FB-AE6E-A340B227F9B6}"/>
              </c:ext>
            </c:extLst>
          </c:dPt>
          <c:dPt>
            <c:idx val="1"/>
            <c:invertIfNegative val="0"/>
            <c:bubble3D val="0"/>
            <c:spPr>
              <a:solidFill>
                <a:schemeClr val="accent2"/>
              </a:solidFill>
              <a:effectLst/>
            </c:spPr>
            <c:extLst xmlns:c16r2="http://schemas.microsoft.com/office/drawing/2015/06/chart">
              <c:ext xmlns:c16="http://schemas.microsoft.com/office/drawing/2014/chart" uri="{C3380CC4-5D6E-409C-BE32-E72D297353CC}">
                <c16:uniqueId val="{00000003-C587-47FB-AE6E-A340B227F9B6}"/>
              </c:ext>
            </c:extLst>
          </c:dPt>
          <c:dPt>
            <c:idx val="2"/>
            <c:invertIfNegative val="0"/>
            <c:bubble3D val="0"/>
            <c:spPr>
              <a:solidFill>
                <a:schemeClr val="accent3"/>
              </a:solidFill>
              <a:effectLst/>
            </c:spPr>
            <c:extLst xmlns:c16r2="http://schemas.microsoft.com/office/drawing/2015/06/chart">
              <c:ext xmlns:c16="http://schemas.microsoft.com/office/drawing/2014/chart" uri="{C3380CC4-5D6E-409C-BE32-E72D297353CC}">
                <c16:uniqueId val="{00000005-C587-47FB-AE6E-A340B227F9B6}"/>
              </c:ext>
            </c:extLst>
          </c:dPt>
          <c:dPt>
            <c:idx val="3"/>
            <c:invertIfNegative val="0"/>
            <c:bubble3D val="0"/>
            <c:spPr>
              <a:solidFill>
                <a:schemeClr val="accent4"/>
              </a:solidFill>
              <a:effectLst/>
            </c:spPr>
            <c:extLst xmlns:c16r2="http://schemas.microsoft.com/office/drawing/2015/06/chart">
              <c:ext xmlns:c16="http://schemas.microsoft.com/office/drawing/2014/chart" uri="{C3380CC4-5D6E-409C-BE32-E72D297353CC}">
                <c16:uniqueId val="{00000007-C587-47FB-AE6E-A340B227F9B6}"/>
              </c:ext>
            </c:extLst>
          </c:dPt>
          <c:cat>
            <c:strRef>
              <c:f>Sheet1!$A$2:$A$5</c:f>
              <c:strCache>
                <c:ptCount val="4"/>
                <c:pt idx="0">
                  <c:v>Text 1</c:v>
                </c:pt>
                <c:pt idx="1">
                  <c:v>Text 2</c:v>
                </c:pt>
                <c:pt idx="2">
                  <c:v>Text 3</c:v>
                </c:pt>
                <c:pt idx="3">
                  <c:v>Text 4</c:v>
                </c:pt>
              </c:strCache>
            </c:strRef>
          </c:cat>
          <c:val>
            <c:numRef>
              <c:f>Sheet1!$B$2:$B$5</c:f>
              <c:numCache>
                <c:formatCode>General</c:formatCode>
                <c:ptCount val="4"/>
                <c:pt idx="0">
                  <c:v>90</c:v>
                </c:pt>
                <c:pt idx="1">
                  <c:v>60</c:v>
                </c:pt>
                <c:pt idx="2">
                  <c:v>80</c:v>
                </c:pt>
                <c:pt idx="3">
                  <c:v>70</c:v>
                </c:pt>
              </c:numCache>
            </c:numRef>
          </c:val>
          <c:extLst xmlns:c16r2="http://schemas.microsoft.com/office/drawing/2015/06/chart">
            <c:ext xmlns:c16="http://schemas.microsoft.com/office/drawing/2014/chart" uri="{C3380CC4-5D6E-409C-BE32-E72D297353CC}">
              <c16:uniqueId val="{00000008-C587-47FB-AE6E-A340B227F9B6}"/>
            </c:ext>
          </c:extLst>
        </c:ser>
        <c:ser>
          <c:idx val="1"/>
          <c:order val="1"/>
          <c:tx>
            <c:strRef>
              <c:f>Sheet1!$C$1</c:f>
              <c:strCache>
                <c:ptCount val="1"/>
                <c:pt idx="0">
                  <c:v>Series 2</c:v>
                </c:pt>
              </c:strCache>
            </c:strRef>
          </c:tx>
          <c:spPr>
            <a:pattFill prst="ltDnDiag">
              <a:fgClr>
                <a:schemeClr val="bg1">
                  <a:lumMod val="75000"/>
                </a:schemeClr>
              </a:fgClr>
              <a:bgClr>
                <a:schemeClr val="bg1"/>
              </a:bgClr>
            </a:pattFill>
          </c:spPr>
          <c:invertIfNegative val="0"/>
          <c:cat>
            <c:strRef>
              <c:f>Sheet1!$A$2:$A$5</c:f>
              <c:strCache>
                <c:ptCount val="4"/>
                <c:pt idx="0">
                  <c:v>Text 1</c:v>
                </c:pt>
                <c:pt idx="1">
                  <c:v>Text 2</c:v>
                </c:pt>
                <c:pt idx="2">
                  <c:v>Text 3</c:v>
                </c:pt>
                <c:pt idx="3">
                  <c:v>Text 4</c:v>
                </c:pt>
              </c:strCache>
            </c:strRef>
          </c:cat>
          <c:val>
            <c:numRef>
              <c:f>Sheet1!$C$2:$C$5</c:f>
              <c:numCache>
                <c:formatCode>General</c:formatCode>
                <c:ptCount val="4"/>
                <c:pt idx="0">
                  <c:v>10</c:v>
                </c:pt>
                <c:pt idx="1">
                  <c:v>40</c:v>
                </c:pt>
                <c:pt idx="2">
                  <c:v>20</c:v>
                </c:pt>
                <c:pt idx="3">
                  <c:v>30</c:v>
                </c:pt>
              </c:numCache>
            </c:numRef>
          </c:val>
          <c:extLst xmlns:c16r2="http://schemas.microsoft.com/office/drawing/2015/06/chart">
            <c:ext xmlns:c16="http://schemas.microsoft.com/office/drawing/2014/chart" uri="{C3380CC4-5D6E-409C-BE32-E72D297353CC}">
              <c16:uniqueId val="{00000009-C587-47FB-AE6E-A340B227F9B6}"/>
            </c:ext>
          </c:extLst>
        </c:ser>
        <c:dLbls>
          <c:showLegendKey val="0"/>
          <c:showVal val="0"/>
          <c:showCatName val="0"/>
          <c:showSerName val="0"/>
          <c:showPercent val="0"/>
          <c:showBubbleSize val="0"/>
        </c:dLbls>
        <c:gapWidth val="20"/>
        <c:overlap val="100"/>
        <c:axId val="394188056"/>
        <c:axId val="394189624"/>
      </c:barChart>
      <c:catAx>
        <c:axId val="394188056"/>
        <c:scaling>
          <c:orientation val="minMax"/>
        </c:scaling>
        <c:delete val="1"/>
        <c:axPos val="l"/>
        <c:numFmt formatCode="General" sourceLinked="0"/>
        <c:majorTickMark val="out"/>
        <c:minorTickMark val="none"/>
        <c:tickLblPos val="nextTo"/>
        <c:crossAx val="394189624"/>
        <c:crosses val="autoZero"/>
        <c:auto val="1"/>
        <c:lblAlgn val="ctr"/>
        <c:lblOffset val="100"/>
        <c:noMultiLvlLbl val="0"/>
      </c:catAx>
      <c:valAx>
        <c:axId val="394189624"/>
        <c:scaling>
          <c:orientation val="minMax"/>
        </c:scaling>
        <c:delete val="1"/>
        <c:axPos val="b"/>
        <c:numFmt formatCode="General" sourceLinked="1"/>
        <c:majorTickMark val="out"/>
        <c:minorTickMark val="none"/>
        <c:tickLblPos val="nextTo"/>
        <c:crossAx val="394188056"/>
        <c:crosses val="autoZero"/>
        <c:crossBetween val="between"/>
      </c:valAx>
      <c:spPr>
        <a:noFill/>
        <a:ln>
          <a:noFill/>
        </a:ln>
      </c:spPr>
    </c:plotArea>
    <c:plotVisOnly val="1"/>
    <c:dispBlanksAs val="gap"/>
    <c:showDLblsOverMax val="0"/>
  </c:chart>
  <c:spPr>
    <a:effectLst/>
  </c:spPr>
  <c:txPr>
    <a:bodyPr/>
    <a:lstStyle/>
    <a:p>
      <a:pPr>
        <a:defRPr sz="12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explosion val="1"/>
          <c:dPt>
            <c:idx val="0"/>
            <c:bubble3D val="0"/>
            <c:spPr>
              <a:solidFill>
                <a:schemeClr val="accent4"/>
              </a:solidFill>
            </c:spPr>
            <c:extLst xmlns:c16r2="http://schemas.microsoft.com/office/drawing/2015/06/chart">
              <c:ext xmlns:c16="http://schemas.microsoft.com/office/drawing/2014/chart" uri="{C3380CC4-5D6E-409C-BE32-E72D297353CC}">
                <c16:uniqueId val="{00000001-276E-433B-88E5-24BB41DD0437}"/>
              </c:ext>
            </c:extLst>
          </c:dPt>
          <c:dPt>
            <c:idx val="1"/>
            <c:bubble3D val="0"/>
            <c:spPr>
              <a:solidFill>
                <a:schemeClr val="accent3"/>
              </a:solidFill>
            </c:spPr>
            <c:extLst xmlns:c16r2="http://schemas.microsoft.com/office/drawing/2015/06/chart">
              <c:ext xmlns:c16="http://schemas.microsoft.com/office/drawing/2014/chart" uri="{C3380CC4-5D6E-409C-BE32-E72D297353CC}">
                <c16:uniqueId val="{00000003-276E-433B-88E5-24BB41DD0437}"/>
              </c:ext>
            </c:extLst>
          </c:dPt>
          <c:dPt>
            <c:idx val="2"/>
            <c:bubble3D val="0"/>
            <c:spPr>
              <a:solidFill>
                <a:schemeClr val="accent2"/>
              </a:solidFill>
            </c:spPr>
            <c:extLst xmlns:c16r2="http://schemas.microsoft.com/office/drawing/2015/06/chart">
              <c:ext xmlns:c16="http://schemas.microsoft.com/office/drawing/2014/chart" uri="{C3380CC4-5D6E-409C-BE32-E72D297353CC}">
                <c16:uniqueId val="{00000005-276E-433B-88E5-24BB41DD0437}"/>
              </c:ext>
            </c:extLst>
          </c:dPt>
          <c:dPt>
            <c:idx val="3"/>
            <c:bubble3D val="0"/>
            <c:spPr>
              <a:solidFill>
                <a:schemeClr val="accent1"/>
              </a:solidFill>
            </c:spPr>
            <c:extLst xmlns:c16r2="http://schemas.microsoft.com/office/drawing/2015/06/chart">
              <c:ext xmlns:c16="http://schemas.microsoft.com/office/drawing/2014/chart" uri="{C3380CC4-5D6E-409C-BE32-E72D297353CC}">
                <c16:uniqueId val="{00000007-276E-433B-88E5-24BB41DD0437}"/>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xmlns:c16r2="http://schemas.microsoft.com/office/drawing/2015/06/chart">
            <c:ext xmlns:c16="http://schemas.microsoft.com/office/drawing/2014/chart" uri="{C3380CC4-5D6E-409C-BE32-E72D297353CC}">
              <c16:uniqueId val="{00000008-276E-433B-88E5-24BB41DD0437}"/>
            </c:ext>
          </c:extLst>
        </c:ser>
        <c:dLbls>
          <c:showLegendKey val="0"/>
          <c:showVal val="0"/>
          <c:showCatName val="0"/>
          <c:showSerName val="0"/>
          <c:showPercent val="0"/>
          <c:showBubbleSize val="0"/>
          <c:showLeaderLines val="1"/>
        </c:dLbls>
        <c:firstSliceAng val="0"/>
        <c:holeSize val="50"/>
      </c:doughnutChart>
      <c:spPr>
        <a:solidFill>
          <a:schemeClr val="bg1"/>
        </a:solidFill>
      </c:spPr>
    </c:plotArea>
    <c:plotVisOnly val="1"/>
    <c:dispBlanksAs val="zero"/>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766788766788768E-2"/>
          <c:y val="0.12072966346843972"/>
          <c:w val="0.96123325633616064"/>
          <c:h val="0.86719737018471665"/>
        </c:manualLayout>
      </c:layout>
      <c:barChart>
        <c:barDir val="bar"/>
        <c:grouping val="stacked"/>
        <c:varyColors val="0"/>
        <c:ser>
          <c:idx val="0"/>
          <c:order val="0"/>
          <c:tx>
            <c:strRef>
              <c:f>Sheet1!$B$1</c:f>
              <c:strCache>
                <c:ptCount val="1"/>
                <c:pt idx="0">
                  <c:v>Series 1</c:v>
                </c:pt>
              </c:strCache>
            </c:strRef>
          </c:tx>
          <c:spPr>
            <a:solidFill>
              <a:schemeClr val="tx1">
                <a:lumMod val="75000"/>
                <a:lumOff val="25000"/>
              </a:schemeClr>
            </a:solidFill>
            <a:effectLst/>
          </c:spPr>
          <c:invertIfNegative val="0"/>
          <c:dPt>
            <c:idx val="0"/>
            <c:invertIfNegative val="0"/>
            <c:bubble3D val="0"/>
            <c:spPr>
              <a:solidFill>
                <a:schemeClr val="accent1"/>
              </a:solidFill>
              <a:effectLst/>
            </c:spPr>
            <c:extLst xmlns:c16r2="http://schemas.microsoft.com/office/drawing/2015/06/chart">
              <c:ext xmlns:c16="http://schemas.microsoft.com/office/drawing/2014/chart" uri="{C3380CC4-5D6E-409C-BE32-E72D297353CC}">
                <c16:uniqueId val="{00000001-C587-47FB-AE6E-A340B227F9B6}"/>
              </c:ext>
            </c:extLst>
          </c:dPt>
          <c:dPt>
            <c:idx val="1"/>
            <c:invertIfNegative val="0"/>
            <c:bubble3D val="0"/>
            <c:spPr>
              <a:solidFill>
                <a:schemeClr val="accent2"/>
              </a:solidFill>
              <a:effectLst/>
            </c:spPr>
            <c:extLst xmlns:c16r2="http://schemas.microsoft.com/office/drawing/2015/06/chart">
              <c:ext xmlns:c16="http://schemas.microsoft.com/office/drawing/2014/chart" uri="{C3380CC4-5D6E-409C-BE32-E72D297353CC}">
                <c16:uniqueId val="{00000003-C587-47FB-AE6E-A340B227F9B6}"/>
              </c:ext>
            </c:extLst>
          </c:dPt>
          <c:dPt>
            <c:idx val="2"/>
            <c:invertIfNegative val="0"/>
            <c:bubble3D val="0"/>
            <c:spPr>
              <a:solidFill>
                <a:schemeClr val="accent3"/>
              </a:solidFill>
              <a:effectLst/>
            </c:spPr>
            <c:extLst xmlns:c16r2="http://schemas.microsoft.com/office/drawing/2015/06/chart">
              <c:ext xmlns:c16="http://schemas.microsoft.com/office/drawing/2014/chart" uri="{C3380CC4-5D6E-409C-BE32-E72D297353CC}">
                <c16:uniqueId val="{00000005-C587-47FB-AE6E-A340B227F9B6}"/>
              </c:ext>
            </c:extLst>
          </c:dPt>
          <c:dPt>
            <c:idx val="3"/>
            <c:invertIfNegative val="0"/>
            <c:bubble3D val="0"/>
            <c:spPr>
              <a:solidFill>
                <a:schemeClr val="accent4"/>
              </a:solidFill>
              <a:effectLst/>
            </c:spPr>
            <c:extLst xmlns:c16r2="http://schemas.microsoft.com/office/drawing/2015/06/chart">
              <c:ext xmlns:c16="http://schemas.microsoft.com/office/drawing/2014/chart" uri="{C3380CC4-5D6E-409C-BE32-E72D297353CC}">
                <c16:uniqueId val="{00000007-C587-47FB-AE6E-A340B227F9B6}"/>
              </c:ext>
            </c:extLst>
          </c:dPt>
          <c:cat>
            <c:strRef>
              <c:f>Sheet1!$A$2:$A$5</c:f>
              <c:strCache>
                <c:ptCount val="4"/>
                <c:pt idx="0">
                  <c:v>Text 1</c:v>
                </c:pt>
                <c:pt idx="1">
                  <c:v>Text 2</c:v>
                </c:pt>
                <c:pt idx="2">
                  <c:v>Text 3</c:v>
                </c:pt>
                <c:pt idx="3">
                  <c:v>Text 4</c:v>
                </c:pt>
              </c:strCache>
            </c:strRef>
          </c:cat>
          <c:val>
            <c:numRef>
              <c:f>Sheet1!$B$2:$B$5</c:f>
              <c:numCache>
                <c:formatCode>General</c:formatCode>
                <c:ptCount val="4"/>
                <c:pt idx="0">
                  <c:v>90</c:v>
                </c:pt>
                <c:pt idx="1">
                  <c:v>60</c:v>
                </c:pt>
                <c:pt idx="2">
                  <c:v>80</c:v>
                </c:pt>
                <c:pt idx="3">
                  <c:v>70</c:v>
                </c:pt>
              </c:numCache>
            </c:numRef>
          </c:val>
          <c:extLst xmlns:c16r2="http://schemas.microsoft.com/office/drawing/2015/06/chart">
            <c:ext xmlns:c16="http://schemas.microsoft.com/office/drawing/2014/chart" uri="{C3380CC4-5D6E-409C-BE32-E72D297353CC}">
              <c16:uniqueId val="{00000008-C587-47FB-AE6E-A340B227F9B6}"/>
            </c:ext>
          </c:extLst>
        </c:ser>
        <c:ser>
          <c:idx val="1"/>
          <c:order val="1"/>
          <c:tx>
            <c:strRef>
              <c:f>Sheet1!$C$1</c:f>
              <c:strCache>
                <c:ptCount val="1"/>
                <c:pt idx="0">
                  <c:v>Series 2</c:v>
                </c:pt>
              </c:strCache>
            </c:strRef>
          </c:tx>
          <c:spPr>
            <a:pattFill prst="ltDnDiag">
              <a:fgClr>
                <a:schemeClr val="bg1">
                  <a:lumMod val="75000"/>
                </a:schemeClr>
              </a:fgClr>
              <a:bgClr>
                <a:schemeClr val="bg1"/>
              </a:bgClr>
            </a:pattFill>
          </c:spPr>
          <c:invertIfNegative val="0"/>
          <c:cat>
            <c:strRef>
              <c:f>Sheet1!$A$2:$A$5</c:f>
              <c:strCache>
                <c:ptCount val="4"/>
                <c:pt idx="0">
                  <c:v>Text 1</c:v>
                </c:pt>
                <c:pt idx="1">
                  <c:v>Text 2</c:v>
                </c:pt>
                <c:pt idx="2">
                  <c:v>Text 3</c:v>
                </c:pt>
                <c:pt idx="3">
                  <c:v>Text 4</c:v>
                </c:pt>
              </c:strCache>
            </c:strRef>
          </c:cat>
          <c:val>
            <c:numRef>
              <c:f>Sheet1!$C$2:$C$5</c:f>
              <c:numCache>
                <c:formatCode>General</c:formatCode>
                <c:ptCount val="4"/>
                <c:pt idx="0">
                  <c:v>10</c:v>
                </c:pt>
                <c:pt idx="1">
                  <c:v>40</c:v>
                </c:pt>
                <c:pt idx="2">
                  <c:v>20</c:v>
                </c:pt>
                <c:pt idx="3">
                  <c:v>30</c:v>
                </c:pt>
              </c:numCache>
            </c:numRef>
          </c:val>
          <c:extLst xmlns:c16r2="http://schemas.microsoft.com/office/drawing/2015/06/chart">
            <c:ext xmlns:c16="http://schemas.microsoft.com/office/drawing/2014/chart" uri="{C3380CC4-5D6E-409C-BE32-E72D297353CC}">
              <c16:uniqueId val="{00000009-C587-47FB-AE6E-A340B227F9B6}"/>
            </c:ext>
          </c:extLst>
        </c:ser>
        <c:dLbls>
          <c:showLegendKey val="0"/>
          <c:showVal val="0"/>
          <c:showCatName val="0"/>
          <c:showSerName val="0"/>
          <c:showPercent val="0"/>
          <c:showBubbleSize val="0"/>
        </c:dLbls>
        <c:gapWidth val="20"/>
        <c:overlap val="100"/>
        <c:axId val="392029712"/>
        <c:axId val="393373064"/>
      </c:barChart>
      <c:catAx>
        <c:axId val="392029712"/>
        <c:scaling>
          <c:orientation val="minMax"/>
        </c:scaling>
        <c:delete val="1"/>
        <c:axPos val="l"/>
        <c:numFmt formatCode="General" sourceLinked="0"/>
        <c:majorTickMark val="out"/>
        <c:minorTickMark val="none"/>
        <c:tickLblPos val="nextTo"/>
        <c:crossAx val="393373064"/>
        <c:crosses val="autoZero"/>
        <c:auto val="1"/>
        <c:lblAlgn val="ctr"/>
        <c:lblOffset val="100"/>
        <c:noMultiLvlLbl val="0"/>
      </c:catAx>
      <c:valAx>
        <c:axId val="393373064"/>
        <c:scaling>
          <c:orientation val="minMax"/>
        </c:scaling>
        <c:delete val="1"/>
        <c:axPos val="b"/>
        <c:numFmt formatCode="General" sourceLinked="1"/>
        <c:majorTickMark val="out"/>
        <c:minorTickMark val="none"/>
        <c:tickLblPos val="nextTo"/>
        <c:crossAx val="392029712"/>
        <c:crosses val="autoZero"/>
        <c:crossBetween val="between"/>
      </c:valAx>
      <c:spPr>
        <a:noFill/>
        <a:ln>
          <a:noFill/>
        </a:ln>
      </c:spPr>
    </c:plotArea>
    <c:plotVisOnly val="1"/>
    <c:dispBlanksAs val="gap"/>
    <c:showDLblsOverMax val="0"/>
  </c:chart>
  <c:spPr>
    <a:effectLst/>
  </c:spPr>
  <c:txPr>
    <a:bodyPr/>
    <a:lstStyle/>
    <a:p>
      <a:pPr>
        <a:defRPr sz="12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explosion val="1"/>
          <c:dPt>
            <c:idx val="0"/>
            <c:bubble3D val="0"/>
            <c:spPr>
              <a:solidFill>
                <a:schemeClr val="accent4"/>
              </a:solidFill>
            </c:spPr>
            <c:extLst xmlns:c16r2="http://schemas.microsoft.com/office/drawing/2015/06/chart">
              <c:ext xmlns:c16="http://schemas.microsoft.com/office/drawing/2014/chart" uri="{C3380CC4-5D6E-409C-BE32-E72D297353CC}">
                <c16:uniqueId val="{00000001-276E-433B-88E5-24BB41DD0437}"/>
              </c:ext>
            </c:extLst>
          </c:dPt>
          <c:dPt>
            <c:idx val="1"/>
            <c:bubble3D val="0"/>
            <c:spPr>
              <a:solidFill>
                <a:schemeClr val="accent3"/>
              </a:solidFill>
            </c:spPr>
            <c:extLst xmlns:c16r2="http://schemas.microsoft.com/office/drawing/2015/06/chart">
              <c:ext xmlns:c16="http://schemas.microsoft.com/office/drawing/2014/chart" uri="{C3380CC4-5D6E-409C-BE32-E72D297353CC}">
                <c16:uniqueId val="{00000003-276E-433B-88E5-24BB41DD0437}"/>
              </c:ext>
            </c:extLst>
          </c:dPt>
          <c:dPt>
            <c:idx val="2"/>
            <c:bubble3D val="0"/>
            <c:spPr>
              <a:solidFill>
                <a:schemeClr val="accent2"/>
              </a:solidFill>
            </c:spPr>
            <c:extLst xmlns:c16r2="http://schemas.microsoft.com/office/drawing/2015/06/chart">
              <c:ext xmlns:c16="http://schemas.microsoft.com/office/drawing/2014/chart" uri="{C3380CC4-5D6E-409C-BE32-E72D297353CC}">
                <c16:uniqueId val="{00000005-276E-433B-88E5-24BB41DD0437}"/>
              </c:ext>
            </c:extLst>
          </c:dPt>
          <c:dPt>
            <c:idx val="3"/>
            <c:bubble3D val="0"/>
            <c:spPr>
              <a:solidFill>
                <a:schemeClr val="accent1"/>
              </a:solidFill>
            </c:spPr>
            <c:extLst xmlns:c16r2="http://schemas.microsoft.com/office/drawing/2015/06/chart">
              <c:ext xmlns:c16="http://schemas.microsoft.com/office/drawing/2014/chart" uri="{C3380CC4-5D6E-409C-BE32-E72D297353CC}">
                <c16:uniqueId val="{00000007-276E-433B-88E5-24BB41DD0437}"/>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xmlns:c16r2="http://schemas.microsoft.com/office/drawing/2015/06/chart">
            <c:ext xmlns:c16="http://schemas.microsoft.com/office/drawing/2014/chart" uri="{C3380CC4-5D6E-409C-BE32-E72D297353CC}">
              <c16:uniqueId val="{00000008-276E-433B-88E5-24BB41DD0437}"/>
            </c:ext>
          </c:extLst>
        </c:ser>
        <c:dLbls>
          <c:showLegendKey val="0"/>
          <c:showVal val="0"/>
          <c:showCatName val="0"/>
          <c:showSerName val="0"/>
          <c:showPercent val="0"/>
          <c:showBubbleSize val="0"/>
          <c:showLeaderLines val="1"/>
        </c:dLbls>
        <c:firstSliceAng val="0"/>
        <c:holeSize val="50"/>
      </c:doughnutChart>
      <c:spPr>
        <a:solidFill>
          <a:schemeClr val="bg1"/>
        </a:solidFill>
      </c:spPr>
    </c:plotArea>
    <c:plotVisOnly val="1"/>
    <c:dispBlanksAs val="zero"/>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766788766788768E-2"/>
          <c:y val="0.12072966346843972"/>
          <c:w val="0.96123325633616064"/>
          <c:h val="0.86719737018471665"/>
        </c:manualLayout>
      </c:layout>
      <c:barChart>
        <c:barDir val="bar"/>
        <c:grouping val="stacked"/>
        <c:varyColors val="0"/>
        <c:ser>
          <c:idx val="0"/>
          <c:order val="0"/>
          <c:tx>
            <c:strRef>
              <c:f>Sheet1!$B$1</c:f>
              <c:strCache>
                <c:ptCount val="1"/>
                <c:pt idx="0">
                  <c:v>Series 1</c:v>
                </c:pt>
              </c:strCache>
            </c:strRef>
          </c:tx>
          <c:spPr>
            <a:solidFill>
              <a:schemeClr val="tx1">
                <a:lumMod val="75000"/>
                <a:lumOff val="25000"/>
              </a:schemeClr>
            </a:solidFill>
            <a:effectLst/>
          </c:spPr>
          <c:invertIfNegative val="0"/>
          <c:dPt>
            <c:idx val="0"/>
            <c:invertIfNegative val="0"/>
            <c:bubble3D val="0"/>
            <c:spPr>
              <a:solidFill>
                <a:schemeClr val="accent1"/>
              </a:solidFill>
              <a:effectLst/>
            </c:spPr>
            <c:extLst xmlns:c16r2="http://schemas.microsoft.com/office/drawing/2015/06/chart">
              <c:ext xmlns:c16="http://schemas.microsoft.com/office/drawing/2014/chart" uri="{C3380CC4-5D6E-409C-BE32-E72D297353CC}">
                <c16:uniqueId val="{00000001-C587-47FB-AE6E-A340B227F9B6}"/>
              </c:ext>
            </c:extLst>
          </c:dPt>
          <c:dPt>
            <c:idx val="1"/>
            <c:invertIfNegative val="0"/>
            <c:bubble3D val="0"/>
            <c:spPr>
              <a:solidFill>
                <a:schemeClr val="accent2"/>
              </a:solidFill>
              <a:effectLst/>
            </c:spPr>
            <c:extLst xmlns:c16r2="http://schemas.microsoft.com/office/drawing/2015/06/chart">
              <c:ext xmlns:c16="http://schemas.microsoft.com/office/drawing/2014/chart" uri="{C3380CC4-5D6E-409C-BE32-E72D297353CC}">
                <c16:uniqueId val="{00000003-C587-47FB-AE6E-A340B227F9B6}"/>
              </c:ext>
            </c:extLst>
          </c:dPt>
          <c:dPt>
            <c:idx val="2"/>
            <c:invertIfNegative val="0"/>
            <c:bubble3D val="0"/>
            <c:spPr>
              <a:solidFill>
                <a:schemeClr val="accent3"/>
              </a:solidFill>
              <a:effectLst/>
            </c:spPr>
            <c:extLst xmlns:c16r2="http://schemas.microsoft.com/office/drawing/2015/06/chart">
              <c:ext xmlns:c16="http://schemas.microsoft.com/office/drawing/2014/chart" uri="{C3380CC4-5D6E-409C-BE32-E72D297353CC}">
                <c16:uniqueId val="{00000005-C587-47FB-AE6E-A340B227F9B6}"/>
              </c:ext>
            </c:extLst>
          </c:dPt>
          <c:dPt>
            <c:idx val="3"/>
            <c:invertIfNegative val="0"/>
            <c:bubble3D val="0"/>
            <c:spPr>
              <a:solidFill>
                <a:schemeClr val="accent4"/>
              </a:solidFill>
              <a:effectLst/>
            </c:spPr>
            <c:extLst xmlns:c16r2="http://schemas.microsoft.com/office/drawing/2015/06/chart">
              <c:ext xmlns:c16="http://schemas.microsoft.com/office/drawing/2014/chart" uri="{C3380CC4-5D6E-409C-BE32-E72D297353CC}">
                <c16:uniqueId val="{00000007-C587-47FB-AE6E-A340B227F9B6}"/>
              </c:ext>
            </c:extLst>
          </c:dPt>
          <c:cat>
            <c:strRef>
              <c:f>Sheet1!$A$2:$A$5</c:f>
              <c:strCache>
                <c:ptCount val="4"/>
                <c:pt idx="0">
                  <c:v>Text 1</c:v>
                </c:pt>
                <c:pt idx="1">
                  <c:v>Text 2</c:v>
                </c:pt>
                <c:pt idx="2">
                  <c:v>Text 3</c:v>
                </c:pt>
                <c:pt idx="3">
                  <c:v>Text 4</c:v>
                </c:pt>
              </c:strCache>
            </c:strRef>
          </c:cat>
          <c:val>
            <c:numRef>
              <c:f>Sheet1!$B$2:$B$5</c:f>
              <c:numCache>
                <c:formatCode>General</c:formatCode>
                <c:ptCount val="4"/>
                <c:pt idx="0">
                  <c:v>90</c:v>
                </c:pt>
                <c:pt idx="1">
                  <c:v>60</c:v>
                </c:pt>
                <c:pt idx="2">
                  <c:v>80</c:v>
                </c:pt>
                <c:pt idx="3">
                  <c:v>70</c:v>
                </c:pt>
              </c:numCache>
            </c:numRef>
          </c:val>
          <c:extLst xmlns:c16r2="http://schemas.microsoft.com/office/drawing/2015/06/chart">
            <c:ext xmlns:c16="http://schemas.microsoft.com/office/drawing/2014/chart" uri="{C3380CC4-5D6E-409C-BE32-E72D297353CC}">
              <c16:uniqueId val="{00000008-C587-47FB-AE6E-A340B227F9B6}"/>
            </c:ext>
          </c:extLst>
        </c:ser>
        <c:ser>
          <c:idx val="1"/>
          <c:order val="1"/>
          <c:tx>
            <c:strRef>
              <c:f>Sheet1!$C$1</c:f>
              <c:strCache>
                <c:ptCount val="1"/>
                <c:pt idx="0">
                  <c:v>Series 2</c:v>
                </c:pt>
              </c:strCache>
            </c:strRef>
          </c:tx>
          <c:spPr>
            <a:pattFill prst="ltDnDiag">
              <a:fgClr>
                <a:schemeClr val="bg1">
                  <a:lumMod val="75000"/>
                </a:schemeClr>
              </a:fgClr>
              <a:bgClr>
                <a:schemeClr val="bg1"/>
              </a:bgClr>
            </a:pattFill>
          </c:spPr>
          <c:invertIfNegative val="0"/>
          <c:cat>
            <c:strRef>
              <c:f>Sheet1!$A$2:$A$5</c:f>
              <c:strCache>
                <c:ptCount val="4"/>
                <c:pt idx="0">
                  <c:v>Text 1</c:v>
                </c:pt>
                <c:pt idx="1">
                  <c:v>Text 2</c:v>
                </c:pt>
                <c:pt idx="2">
                  <c:v>Text 3</c:v>
                </c:pt>
                <c:pt idx="3">
                  <c:v>Text 4</c:v>
                </c:pt>
              </c:strCache>
            </c:strRef>
          </c:cat>
          <c:val>
            <c:numRef>
              <c:f>Sheet1!$C$2:$C$5</c:f>
              <c:numCache>
                <c:formatCode>General</c:formatCode>
                <c:ptCount val="4"/>
                <c:pt idx="0">
                  <c:v>10</c:v>
                </c:pt>
                <c:pt idx="1">
                  <c:v>40</c:v>
                </c:pt>
                <c:pt idx="2">
                  <c:v>20</c:v>
                </c:pt>
                <c:pt idx="3">
                  <c:v>30</c:v>
                </c:pt>
              </c:numCache>
            </c:numRef>
          </c:val>
          <c:extLst xmlns:c16r2="http://schemas.microsoft.com/office/drawing/2015/06/chart">
            <c:ext xmlns:c16="http://schemas.microsoft.com/office/drawing/2014/chart" uri="{C3380CC4-5D6E-409C-BE32-E72D297353CC}">
              <c16:uniqueId val="{00000009-C587-47FB-AE6E-A340B227F9B6}"/>
            </c:ext>
          </c:extLst>
        </c:ser>
        <c:dLbls>
          <c:showLegendKey val="0"/>
          <c:showVal val="0"/>
          <c:showCatName val="0"/>
          <c:showSerName val="0"/>
          <c:showPercent val="0"/>
          <c:showBubbleSize val="0"/>
        </c:dLbls>
        <c:gapWidth val="20"/>
        <c:overlap val="100"/>
        <c:axId val="393374632"/>
        <c:axId val="453113416"/>
      </c:barChart>
      <c:catAx>
        <c:axId val="393374632"/>
        <c:scaling>
          <c:orientation val="minMax"/>
        </c:scaling>
        <c:delete val="1"/>
        <c:axPos val="l"/>
        <c:numFmt formatCode="General" sourceLinked="0"/>
        <c:majorTickMark val="out"/>
        <c:minorTickMark val="none"/>
        <c:tickLblPos val="nextTo"/>
        <c:crossAx val="453113416"/>
        <c:crosses val="autoZero"/>
        <c:auto val="1"/>
        <c:lblAlgn val="ctr"/>
        <c:lblOffset val="100"/>
        <c:noMultiLvlLbl val="0"/>
      </c:catAx>
      <c:valAx>
        <c:axId val="453113416"/>
        <c:scaling>
          <c:orientation val="minMax"/>
        </c:scaling>
        <c:delete val="1"/>
        <c:axPos val="b"/>
        <c:numFmt formatCode="General" sourceLinked="1"/>
        <c:majorTickMark val="out"/>
        <c:minorTickMark val="none"/>
        <c:tickLblPos val="nextTo"/>
        <c:crossAx val="393374632"/>
        <c:crosses val="autoZero"/>
        <c:crossBetween val="between"/>
      </c:valAx>
      <c:spPr>
        <a:noFill/>
        <a:ln>
          <a:noFill/>
        </a:ln>
      </c:spPr>
    </c:plotArea>
    <c:plotVisOnly val="1"/>
    <c:dispBlanksAs val="gap"/>
    <c:showDLblsOverMax val="0"/>
  </c:chart>
  <c:spPr>
    <a:effectLst/>
  </c:spPr>
  <c:txPr>
    <a:bodyPr/>
    <a:lstStyle/>
    <a:p>
      <a:pPr>
        <a:defRPr sz="12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explosion val="1"/>
          <c:dPt>
            <c:idx val="0"/>
            <c:bubble3D val="0"/>
            <c:spPr>
              <a:solidFill>
                <a:schemeClr val="accent4"/>
              </a:solidFill>
            </c:spPr>
            <c:extLst xmlns:c16r2="http://schemas.microsoft.com/office/drawing/2015/06/chart">
              <c:ext xmlns:c16="http://schemas.microsoft.com/office/drawing/2014/chart" uri="{C3380CC4-5D6E-409C-BE32-E72D297353CC}">
                <c16:uniqueId val="{00000001-276E-433B-88E5-24BB41DD0437}"/>
              </c:ext>
            </c:extLst>
          </c:dPt>
          <c:dPt>
            <c:idx val="1"/>
            <c:bubble3D val="0"/>
            <c:spPr>
              <a:solidFill>
                <a:schemeClr val="accent3"/>
              </a:solidFill>
            </c:spPr>
            <c:extLst xmlns:c16r2="http://schemas.microsoft.com/office/drawing/2015/06/chart">
              <c:ext xmlns:c16="http://schemas.microsoft.com/office/drawing/2014/chart" uri="{C3380CC4-5D6E-409C-BE32-E72D297353CC}">
                <c16:uniqueId val="{00000003-276E-433B-88E5-24BB41DD0437}"/>
              </c:ext>
            </c:extLst>
          </c:dPt>
          <c:dPt>
            <c:idx val="2"/>
            <c:bubble3D val="0"/>
            <c:spPr>
              <a:solidFill>
                <a:schemeClr val="accent2"/>
              </a:solidFill>
            </c:spPr>
            <c:extLst xmlns:c16r2="http://schemas.microsoft.com/office/drawing/2015/06/chart">
              <c:ext xmlns:c16="http://schemas.microsoft.com/office/drawing/2014/chart" uri="{C3380CC4-5D6E-409C-BE32-E72D297353CC}">
                <c16:uniqueId val="{00000005-276E-433B-88E5-24BB41DD0437}"/>
              </c:ext>
            </c:extLst>
          </c:dPt>
          <c:dPt>
            <c:idx val="3"/>
            <c:bubble3D val="0"/>
            <c:spPr>
              <a:solidFill>
                <a:schemeClr val="accent1"/>
              </a:solidFill>
            </c:spPr>
            <c:extLst xmlns:c16r2="http://schemas.microsoft.com/office/drawing/2015/06/chart">
              <c:ext xmlns:c16="http://schemas.microsoft.com/office/drawing/2014/chart" uri="{C3380CC4-5D6E-409C-BE32-E72D297353CC}">
                <c16:uniqueId val="{00000007-276E-433B-88E5-24BB41DD0437}"/>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xmlns:c16r2="http://schemas.microsoft.com/office/drawing/2015/06/chart">
            <c:ext xmlns:c16="http://schemas.microsoft.com/office/drawing/2014/chart" uri="{C3380CC4-5D6E-409C-BE32-E72D297353CC}">
              <c16:uniqueId val="{00000008-276E-433B-88E5-24BB41DD0437}"/>
            </c:ext>
          </c:extLst>
        </c:ser>
        <c:dLbls>
          <c:showLegendKey val="0"/>
          <c:showVal val="0"/>
          <c:showCatName val="0"/>
          <c:showSerName val="0"/>
          <c:showPercent val="0"/>
          <c:showBubbleSize val="0"/>
          <c:showLeaderLines val="1"/>
        </c:dLbls>
        <c:firstSliceAng val="0"/>
        <c:holeSize val="50"/>
      </c:doughnutChart>
      <c:spPr>
        <a:solidFill>
          <a:schemeClr val="bg1"/>
        </a:solidFill>
      </c:spPr>
    </c:plotArea>
    <c:plotVisOnly val="1"/>
    <c:dispBlanksAs val="zero"/>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6D77BD0B-6671-4918-806E-AF0774B524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a:extLst>
              <a:ext uri="{FF2B5EF4-FFF2-40B4-BE49-F238E27FC236}">
                <a16:creationId xmlns:a16="http://schemas.microsoft.com/office/drawing/2014/main" xmlns="" id="{5FBF1A4F-3D55-422C-B8A0-C2EEC91719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40EC3D-81A6-4902-813A-4CE4ADA4DAC6}" type="datetimeFigureOut">
              <a:rPr lang="ko-KR" altLang="en-US" smtClean="0"/>
              <a:pPr/>
              <a:t>2019-04-29</a:t>
            </a:fld>
            <a:endParaRPr lang="ko-KR" altLang="en-US"/>
          </a:p>
        </p:txBody>
      </p:sp>
      <p:sp>
        <p:nvSpPr>
          <p:cNvPr id="4" name="Footer Placeholder 3">
            <a:extLst>
              <a:ext uri="{FF2B5EF4-FFF2-40B4-BE49-F238E27FC236}">
                <a16:creationId xmlns:a16="http://schemas.microsoft.com/office/drawing/2014/main" xmlns="" id="{C81FC158-C225-492E-802F-7EBCFB6688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a:extLst>
              <a:ext uri="{FF2B5EF4-FFF2-40B4-BE49-F238E27FC236}">
                <a16:creationId xmlns:a16="http://schemas.microsoft.com/office/drawing/2014/main" xmlns="" id="{B2CDE1C6-A288-45E1-BE0A-B9F0DF7DDA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5B810D-ABC1-4B66-A2CB-528B918A948C}" type="slidenum">
              <a:rPr lang="ko-KR" altLang="en-US" smtClean="0"/>
              <a:pPr/>
              <a:t>‹#›</a:t>
            </a:fld>
            <a:endParaRPr lang="ko-KR" altLang="en-US"/>
          </a:p>
        </p:txBody>
      </p:sp>
    </p:spTree>
    <p:extLst>
      <p:ext uri="{BB962C8B-B14F-4D97-AF65-F5344CB8AC3E}">
        <p14:creationId xmlns:p14="http://schemas.microsoft.com/office/powerpoint/2010/main" val="259189281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116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36678424-AB4B-4B51-9264-B1527D32E233}"/>
              </a:ext>
            </a:extLst>
          </p:cNvPr>
          <p:cNvGrpSpPr/>
          <p:nvPr userDrawn="1"/>
        </p:nvGrpSpPr>
        <p:grpSpPr>
          <a:xfrm>
            <a:off x="1213538" y="2960016"/>
            <a:ext cx="4348277" cy="3060805"/>
            <a:chOff x="1102808" y="1419517"/>
            <a:chExt cx="5383089" cy="3796702"/>
          </a:xfrm>
          <a:solidFill>
            <a:schemeClr val="bg1">
              <a:alpha val="10000"/>
            </a:schemeClr>
          </a:solidFill>
        </p:grpSpPr>
        <p:grpSp>
          <p:nvGrpSpPr>
            <p:cNvPr id="3" name="Group 2">
              <a:extLst>
                <a:ext uri="{FF2B5EF4-FFF2-40B4-BE49-F238E27FC236}">
                  <a16:creationId xmlns:a16="http://schemas.microsoft.com/office/drawing/2014/main" xmlns="" id="{6E2C3740-3515-48DB-B9BC-CF286513563D}"/>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xmlns="" id="{E4BB7623-DA04-4BE7-A523-8182FEA18B13}"/>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xmlns="" id="{1BB34BDE-6A68-423D-A477-F07F19313C2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xmlns="" id="{5A832730-2028-4E64-9108-8502A44148A9}"/>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xmlns="" id="{4ACA74F3-9852-465B-B34B-43DF741C26F3}"/>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xmlns="" id="{A43D949C-C10A-4151-8284-48F99C4B0B3C}"/>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F5203F07-9019-4B35-ADDF-163B5E78A55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xmlns="" id="{FBD7D43E-A367-4533-A09E-26C3C5B13758}"/>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xmlns="" id="{4E264C05-7750-49FF-8CF5-55F537CF367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xmlns="" id="{279101B3-7DA7-4024-BEA7-E12D6EB51FC6}"/>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xmlns="" id="{3E772851-13CA-43AD-AAE9-00E4E8066565}"/>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xmlns="" id="{E49E143D-AFEA-4BCC-A48C-872B07D2C133}"/>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xmlns="" id="{0AAE5C6B-4937-4E4D-B1E5-269C32590ACC}"/>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xmlns="" id="{AA9C3DB5-43B5-4AC9-88CE-DCBE0732B4C9}"/>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xmlns="" id="{2F6D5303-7217-4B36-A5D7-6A81FEEAA232}"/>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xmlns="" id="{9449F5BF-D581-4D96-9D29-95DB1C40BD36}"/>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xmlns="" id="{EF45A6FE-A365-4B13-913F-FF015943170B}"/>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xmlns="" id="{E921FBB2-5C1C-4FFD-8D57-1A00AEC25DA9}"/>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xmlns="" id="{CCF8A5DA-F9FE-4245-920C-18629E38E4F8}"/>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xmlns="" id="{30AB3DED-75B4-45AF-ABE1-A733C5254EB0}"/>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xmlns="" id="{44FDF777-1A9E-46DB-9601-C33C64ECFD7F}"/>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xmlns="" id="{69BACA28-CBFA-4E8D-8A14-7CECA1EB3029}"/>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xmlns="" id="{E99A938A-52A8-4BB9-ACAC-6E510CDD8B0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xmlns="" id="{A64F99C1-39DD-46B3-B02A-4FAC625B71E7}"/>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ADCF0ECB-5B3E-43C9-90E1-9A755A9F299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xmlns="" id="{0AB61FF3-CA49-473C-A8EE-0142BC171D1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xmlns="" id="{8AAE6F60-FC0C-4AAF-97F7-37AB22BB44E4}"/>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xmlns="" id="{27A7B06A-DF44-4AD1-81BE-E0A019C511DC}"/>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xmlns="" id="{142FD01E-CEB0-47CA-AD70-F5EF908D9DFA}"/>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xmlns="" id="{E4C7DC0A-1F6A-4D76-9375-15BD1C70FF55}"/>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xmlns="" id="{76BCA299-6AE5-48A2-8550-CDA44B2DA536}"/>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xmlns="" id="{28AB0286-71E9-4882-8678-9153FED38EB0}"/>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xmlns="" id="{9A0804D6-AD13-466B-B473-1A0BE1DD0846}"/>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5481190C-BCB8-4961-97D5-A7F9C330F90C}"/>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xmlns="" id="{75498A1B-F0D6-400C-BBCC-4ACB11BEA073}"/>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xmlns="" id="{BB286B35-1360-4CE3-9BA1-697ECD5BBDD3}"/>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xmlns="" id="{69BAB6AF-518C-4D0D-8713-756C11FDF074}"/>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xmlns="" id="{8C232E70-BD9B-4D4C-B2D7-422F3D23558B}"/>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xmlns="" id="{C4CA7BC6-9891-46CB-A993-CBF6F027C3EB}"/>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A694A376-F279-47E9-86A4-081A3D4942E2}"/>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xmlns="" id="{79E8D22E-906E-4F98-A528-33111AA095CA}"/>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xmlns="" id="{94E3A3F2-199D-4777-AD81-0D105600D319}"/>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87CACF56-EEF3-470C-B308-5F80B9F45404}"/>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xmlns="" id="{2AFAA53D-0D6E-4C55-8814-E5DCBC36EA14}"/>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xmlns="" id="{89AF3859-2CD6-4167-8D74-C2728953592D}"/>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xmlns="" id="{C263C937-6949-4715-BE39-28F66F38265B}"/>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xmlns="" id="{5FC90F32-188D-4E1A-9DE3-97BDD66FA06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xmlns="" id="{D9C5D5C0-DDD0-43D1-82BC-64B45F7CD875}"/>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xmlns="" id="{BCA8BA88-804C-4ABC-9976-9A1156D5ACCA}"/>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xmlns="" id="{C28136FC-04AE-413B-B43C-B054C9C6398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xmlns="" id="{F759CDD2-7810-42AD-A64D-95CA2A8273E3}"/>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xmlns="" id="{3D8FB4AF-6BEA-4BBC-BBC7-656B087707D8}"/>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xmlns="" id="{75A358F4-2573-4206-882D-C1E2ED88188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xmlns="" id="{9F3E42F7-F846-4450-8210-7C6862E68696}"/>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xmlns="" id="{8C80E25A-5B25-4B94-AD46-AACC9B146C22}"/>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xmlns="" id="{30F0498C-0AE9-4C1A-AFF7-4160B7834AC1}"/>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xmlns="" id="{664C0B0C-238A-4851-BFD2-94B66E031CD0}"/>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xmlns="" id="{662E168D-D205-4A54-8D66-157DF5AE8C96}"/>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xmlns="" id="{606D6F3F-D16F-421B-B513-617E0ECF0E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xmlns="" id="{929EEB28-FDEE-43AA-AA1A-BD86BE745666}"/>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xmlns="" id="{2ED0B381-435B-4CAD-A07D-A2C0A1AEC8D6}"/>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xmlns="" id="{7F75C118-54DB-4620-9968-886B251DF25C}"/>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xmlns="" id="{28D5725F-C862-48E1-8153-9C1E5F642524}"/>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xmlns="" id="{F2AE4F1A-AF00-452F-B70D-802EE70F9A2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xmlns="" id="{7DF9C44C-9084-442C-AC91-6841AF810CD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xmlns="" id="{66DCBBF2-0F61-47E7-AF24-8A924B264DDC}"/>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xmlns="" id="{0E899445-F237-42CE-AF79-A0B4F14447DC}"/>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xmlns="" id="{9972A998-667E-458E-8CDA-6A58053A668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xmlns="" id="{8E5E3818-E5C4-47D8-924D-1F2C97394D0F}"/>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79ED4EC9-993D-47AE-8678-1B4F1545A618}"/>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xmlns="" id="{308DB118-4E59-40D0-9E16-5738C8FDED7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xmlns="" id="{BC868BB4-C851-4F5C-B60A-329132579981}"/>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xmlns="" id="{0992C526-58B9-4A6F-AA23-738D55BA973D}"/>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xmlns="" id="{FD6CA93D-3744-4D49-8E2E-A52847527F86}"/>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xmlns="" id="{F69910D7-B978-45ED-AC4D-E9038025E415}"/>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720503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xmlns="" id="{86DCE200-6A5B-44AD-8BA4-39183B76E3CF}"/>
              </a:ext>
            </a:extLst>
          </p:cNvPr>
          <p:cNvSpPr>
            <a:spLocks noGrp="1"/>
          </p:cNvSpPr>
          <p:nvPr>
            <p:ph type="pic" sz="quarter" idx="11" hasCustomPrompt="1"/>
          </p:nvPr>
        </p:nvSpPr>
        <p:spPr>
          <a:xfrm>
            <a:off x="762000" y="1582965"/>
            <a:ext cx="3200400" cy="462733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1547205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xmlns="" id="{CE4A3078-4588-4E96-86C1-13F599F5C29B}"/>
              </a:ext>
            </a:extLst>
          </p:cNvPr>
          <p:cNvGrpSpPr/>
          <p:nvPr userDrawn="1"/>
        </p:nvGrpSpPr>
        <p:grpSpPr>
          <a:xfrm>
            <a:off x="271205" y="1859091"/>
            <a:ext cx="4838803" cy="2658595"/>
            <a:chOff x="-548507" y="477868"/>
            <a:chExt cx="11570449" cy="6357177"/>
          </a:xfrm>
        </p:grpSpPr>
        <p:sp>
          <p:nvSpPr>
            <p:cNvPr id="29" name="Freeform: Shape 28">
              <a:extLst>
                <a:ext uri="{FF2B5EF4-FFF2-40B4-BE49-F238E27FC236}">
                  <a16:creationId xmlns:a16="http://schemas.microsoft.com/office/drawing/2014/main" xmlns="" id="{A4060D33-271A-468B-9987-4BA96254D49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xmlns="" id="{BC19508C-C132-47CB-8BA1-2A0C4356D26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xmlns="" id="{05E587BD-ED49-4D3E-96E2-11ACD04E777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xmlns="" id="{D972E355-A917-4604-8BBF-F5E216D7B5C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xmlns="" id="{EE4DD70C-BD3B-4509-B4EE-DF26E1A80A4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34" name="Group 33">
              <a:extLst>
                <a:ext uri="{FF2B5EF4-FFF2-40B4-BE49-F238E27FC236}">
                  <a16:creationId xmlns:a16="http://schemas.microsoft.com/office/drawing/2014/main" xmlns="" id="{B47FDFAE-AB58-447C-86FC-1351A6601EC8}"/>
                </a:ext>
              </a:extLst>
            </p:cNvPr>
            <p:cNvGrpSpPr/>
            <p:nvPr/>
          </p:nvGrpSpPr>
          <p:grpSpPr>
            <a:xfrm>
              <a:off x="1606" y="6382978"/>
              <a:ext cx="413937" cy="115242"/>
              <a:chOff x="5955" y="6353672"/>
              <a:chExt cx="413937" cy="115242"/>
            </a:xfrm>
          </p:grpSpPr>
          <p:sp>
            <p:nvSpPr>
              <p:cNvPr id="39" name="Rectangle: Rounded Corners 38">
                <a:extLst>
                  <a:ext uri="{FF2B5EF4-FFF2-40B4-BE49-F238E27FC236}">
                    <a16:creationId xmlns:a16="http://schemas.microsoft.com/office/drawing/2014/main" xmlns="" id="{D3A8D91F-7660-4232-81FE-488DC2AC4ED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xmlns="" id="{EF83A023-B3B0-44BD-92B9-E72787A810A0}"/>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09993162-7871-4AA5-9A8F-A51AD4605BD0}"/>
                </a:ext>
              </a:extLst>
            </p:cNvPr>
            <p:cNvGrpSpPr/>
            <p:nvPr/>
          </p:nvGrpSpPr>
          <p:grpSpPr>
            <a:xfrm>
              <a:off x="9855291" y="6381600"/>
              <a:ext cx="885989" cy="115242"/>
              <a:chOff x="5955" y="6353672"/>
              <a:chExt cx="413937" cy="115242"/>
            </a:xfrm>
          </p:grpSpPr>
          <p:sp>
            <p:nvSpPr>
              <p:cNvPr id="37" name="Rectangle: Rounded Corners 36">
                <a:extLst>
                  <a:ext uri="{FF2B5EF4-FFF2-40B4-BE49-F238E27FC236}">
                    <a16:creationId xmlns:a16="http://schemas.microsoft.com/office/drawing/2014/main" xmlns="" id="{91B1681F-8DC6-46A8-BFB1-76A007AC4FD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xmlns="" id="{2BCFCF77-A335-4EF0-85DC-03901286AFD8}"/>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Freeform: Shape 35">
              <a:extLst>
                <a:ext uri="{FF2B5EF4-FFF2-40B4-BE49-F238E27FC236}">
                  <a16:creationId xmlns:a16="http://schemas.microsoft.com/office/drawing/2014/main" xmlns="" id="{11B4593F-6DA3-4D30-B277-F7D30889740F}"/>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1" name="그림 개체 틀 2">
            <a:extLst>
              <a:ext uri="{FF2B5EF4-FFF2-40B4-BE49-F238E27FC236}">
                <a16:creationId xmlns:a16="http://schemas.microsoft.com/office/drawing/2014/main" xmlns="" id="{8461A13D-1299-4FAD-978B-612262665AC9}"/>
              </a:ext>
            </a:extLst>
          </p:cNvPr>
          <p:cNvSpPr>
            <a:spLocks noGrp="1"/>
          </p:cNvSpPr>
          <p:nvPr>
            <p:ph type="pic" sz="quarter" idx="13" hasCustomPrompt="1"/>
          </p:nvPr>
        </p:nvSpPr>
        <p:spPr>
          <a:xfrm>
            <a:off x="969870" y="2006556"/>
            <a:ext cx="3426249"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xmlns="" id="{86DCE200-6A5B-44AD-8BA4-39183B76E3CF}"/>
              </a:ext>
            </a:extLst>
          </p:cNvPr>
          <p:cNvSpPr>
            <a:spLocks noGrp="1"/>
          </p:cNvSpPr>
          <p:nvPr>
            <p:ph type="pic" sz="quarter" idx="11" hasCustomPrompt="1"/>
          </p:nvPr>
        </p:nvSpPr>
        <p:spPr>
          <a:xfrm>
            <a:off x="3447825" y="1514757"/>
            <a:ext cx="3751192"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7" name="그림 개체 틀 2">
            <a:extLst>
              <a:ext uri="{FF2B5EF4-FFF2-40B4-BE49-F238E27FC236}">
                <a16:creationId xmlns:a16="http://schemas.microsoft.com/office/drawing/2014/main" xmlns="" id="{81A1402A-7868-4896-AF74-EEABBC317976}"/>
              </a:ext>
            </a:extLst>
          </p:cNvPr>
          <p:cNvSpPr>
            <a:spLocks noGrp="1"/>
          </p:cNvSpPr>
          <p:nvPr>
            <p:ph type="pic" sz="quarter" idx="12" hasCustomPrompt="1"/>
          </p:nvPr>
        </p:nvSpPr>
        <p:spPr>
          <a:xfrm>
            <a:off x="6489141" y="2737691"/>
            <a:ext cx="939337" cy="152070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Rectangle 2">
            <a:extLst>
              <a:ext uri="{FF2B5EF4-FFF2-40B4-BE49-F238E27FC236}">
                <a16:creationId xmlns:a16="http://schemas.microsoft.com/office/drawing/2014/main" xmlns="" id="{496291E9-382B-4112-ACC6-C5D173E3D86C}"/>
              </a:ext>
            </a:extLst>
          </p:cNvPr>
          <p:cNvSpPr/>
          <p:nvPr userDrawn="1"/>
        </p:nvSpPr>
        <p:spPr>
          <a:xfrm>
            <a:off x="0" y="4756308"/>
            <a:ext cx="12192000" cy="2118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1057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xmlns="" id="{96A6BFBA-0B81-43EC-82B3-3C7685798270}"/>
              </a:ext>
            </a:extLst>
          </p:cNvPr>
          <p:cNvSpPr/>
          <p:nvPr userDrawn="1"/>
        </p:nvSpPr>
        <p:spPr>
          <a:xfrm>
            <a:off x="0" y="942689"/>
            <a:ext cx="8190689" cy="5915313"/>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xmlns="" id="{6A3B45EF-370E-440A-A20B-2942D298C9F7}"/>
              </a:ext>
            </a:extLst>
          </p:cNvPr>
          <p:cNvSpPr>
            <a:spLocks noGrp="1"/>
          </p:cNvSpPr>
          <p:nvPr>
            <p:ph type="pic" sz="quarter" idx="11" hasCustomPrompt="1"/>
          </p:nvPr>
        </p:nvSpPr>
        <p:spPr>
          <a:xfrm>
            <a:off x="0" y="1108954"/>
            <a:ext cx="7960468" cy="5749047"/>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04305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A2B35F45-00CB-4203-B075-872C639D4026}"/>
              </a:ext>
            </a:extLst>
          </p:cNvPr>
          <p:cNvSpPr>
            <a:spLocks noGrp="1"/>
          </p:cNvSpPr>
          <p:nvPr>
            <p:ph type="pic" sz="quarter" idx="11" hasCustomPrompt="1"/>
          </p:nvPr>
        </p:nvSpPr>
        <p:spPr>
          <a:xfrm>
            <a:off x="3022283" y="1354778"/>
            <a:ext cx="6150293" cy="3448050"/>
          </a:xfrm>
          <a:custGeom>
            <a:avLst/>
            <a:gdLst>
              <a:gd name="connsiteX0" fmla="*/ 2106931 w 6150293"/>
              <a:gd name="connsiteY0" fmla="*/ 0 h 3448050"/>
              <a:gd name="connsiteX1" fmla="*/ 6150293 w 6150293"/>
              <a:gd name="connsiteY1" fmla="*/ 0 h 3448050"/>
              <a:gd name="connsiteX2" fmla="*/ 4042410 w 6150293"/>
              <a:gd name="connsiteY2" fmla="*/ 3448050 h 3448050"/>
              <a:gd name="connsiteX3" fmla="*/ 0 w 6150293"/>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6150293" h="3448050">
                <a:moveTo>
                  <a:pt x="2106931" y="0"/>
                </a:moveTo>
                <a:lnTo>
                  <a:pt x="6150293" y="0"/>
                </a:lnTo>
                <a:lnTo>
                  <a:pt x="4042410"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Picture Placeholder 16">
            <a:extLst>
              <a:ext uri="{FF2B5EF4-FFF2-40B4-BE49-F238E27FC236}">
                <a16:creationId xmlns:a16="http://schemas.microsoft.com/office/drawing/2014/main" xmlns="" id="{10AF9A2D-6BC2-414E-9FA2-2BCC6B6CECD0}"/>
              </a:ext>
            </a:extLst>
          </p:cNvPr>
          <p:cNvSpPr>
            <a:spLocks noGrp="1"/>
          </p:cNvSpPr>
          <p:nvPr>
            <p:ph type="pic" sz="quarter" idx="12" hasCustomPrompt="1"/>
          </p:nvPr>
        </p:nvSpPr>
        <p:spPr>
          <a:xfrm>
            <a:off x="528638" y="1354778"/>
            <a:ext cx="4429125" cy="3448050"/>
          </a:xfrm>
          <a:custGeom>
            <a:avLst/>
            <a:gdLst>
              <a:gd name="connsiteX0" fmla="*/ 0 w 4429125"/>
              <a:gd name="connsiteY0" fmla="*/ 0 h 3448050"/>
              <a:gd name="connsiteX1" fmla="*/ 4429125 w 4429125"/>
              <a:gd name="connsiteY1" fmla="*/ 0 h 3448050"/>
              <a:gd name="connsiteX2" fmla="*/ 2322195 w 4429125"/>
              <a:gd name="connsiteY2" fmla="*/ 3448050 h 3448050"/>
              <a:gd name="connsiteX3" fmla="*/ 0 w 4429125"/>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9125" h="3448050">
                <a:moveTo>
                  <a:pt x="0" y="0"/>
                </a:moveTo>
                <a:lnTo>
                  <a:pt x="4429125" y="0"/>
                </a:lnTo>
                <a:lnTo>
                  <a:pt x="2322195"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Picture Placeholder 15">
            <a:extLst>
              <a:ext uri="{FF2B5EF4-FFF2-40B4-BE49-F238E27FC236}">
                <a16:creationId xmlns:a16="http://schemas.microsoft.com/office/drawing/2014/main" xmlns="" id="{E2A5C04A-4DC0-45FF-8695-531CFED7EABC}"/>
              </a:ext>
            </a:extLst>
          </p:cNvPr>
          <p:cNvSpPr>
            <a:spLocks noGrp="1"/>
          </p:cNvSpPr>
          <p:nvPr>
            <p:ph type="pic" sz="quarter" idx="13" hasCustomPrompt="1"/>
          </p:nvPr>
        </p:nvSpPr>
        <p:spPr>
          <a:xfrm>
            <a:off x="7236142" y="1354778"/>
            <a:ext cx="4426268" cy="3448050"/>
          </a:xfrm>
          <a:custGeom>
            <a:avLst/>
            <a:gdLst>
              <a:gd name="connsiteX0" fmla="*/ 2107883 w 4426268"/>
              <a:gd name="connsiteY0" fmla="*/ 0 h 3448050"/>
              <a:gd name="connsiteX1" fmla="*/ 4426268 w 4426268"/>
              <a:gd name="connsiteY1" fmla="*/ 0 h 3448050"/>
              <a:gd name="connsiteX2" fmla="*/ 4426268 w 4426268"/>
              <a:gd name="connsiteY2" fmla="*/ 3448050 h 3448050"/>
              <a:gd name="connsiteX3" fmla="*/ 0 w 4426268"/>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6268" h="3448050">
                <a:moveTo>
                  <a:pt x="2107883" y="0"/>
                </a:moveTo>
                <a:lnTo>
                  <a:pt x="4426268" y="0"/>
                </a:lnTo>
                <a:lnTo>
                  <a:pt x="4426268"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Text Placeholder 9">
            <a:extLst>
              <a:ext uri="{FF2B5EF4-FFF2-40B4-BE49-F238E27FC236}">
                <a16:creationId xmlns:a16="http://schemas.microsoft.com/office/drawing/2014/main" xmlns="" id="{FA46197D-1598-4D3F-9547-3133C1271AD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400517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xmlns="" id="{FE028B6F-D647-4878-B4BB-2D1F673AEFD7}"/>
              </a:ext>
            </a:extLst>
          </p:cNvPr>
          <p:cNvSpPr>
            <a:spLocks noGrp="1"/>
          </p:cNvSpPr>
          <p:nvPr>
            <p:ph type="pic" sz="quarter" idx="11" hasCustomPrompt="1"/>
          </p:nvPr>
        </p:nvSpPr>
        <p:spPr>
          <a:xfrm>
            <a:off x="4424584" y="11386"/>
            <a:ext cx="7767416" cy="6777596"/>
          </a:xfrm>
          <a:custGeom>
            <a:avLst/>
            <a:gdLst>
              <a:gd name="connsiteX0" fmla="*/ 7767416 w 7767416"/>
              <a:gd name="connsiteY0" fmla="*/ 1399861 h 6777596"/>
              <a:gd name="connsiteX1" fmla="*/ 7767416 w 7767416"/>
              <a:gd name="connsiteY1" fmla="*/ 2360732 h 6777596"/>
              <a:gd name="connsiteX2" fmla="*/ 5766870 w 7767416"/>
              <a:gd name="connsiteY2" fmla="*/ 6058701 h 6777596"/>
              <a:gd name="connsiteX3" fmla="*/ 5364742 w 7767416"/>
              <a:gd name="connsiteY3" fmla="*/ 5841156 h 6777596"/>
              <a:gd name="connsiteX4" fmla="*/ 7767416 w 7767416"/>
              <a:gd name="connsiteY4" fmla="*/ 241367 h 6777596"/>
              <a:gd name="connsiteX5" fmla="*/ 7767416 w 7767416"/>
              <a:gd name="connsiteY5" fmla="*/ 1202237 h 6777596"/>
              <a:gd name="connsiteX6" fmla="*/ 5008532 w 7767416"/>
              <a:gd name="connsiteY6" fmla="*/ 6301980 h 6777596"/>
              <a:gd name="connsiteX7" fmla="*/ 4606405 w 7767416"/>
              <a:gd name="connsiteY7" fmla="*/ 6084435 h 6777596"/>
              <a:gd name="connsiteX8" fmla="*/ 7271266 w 7767416"/>
              <a:gd name="connsiteY8" fmla="*/ 0 h 6777596"/>
              <a:gd name="connsiteX9" fmla="*/ 7767416 w 7767416"/>
              <a:gd name="connsiteY9" fmla="*/ 0 h 6777596"/>
              <a:gd name="connsiteX10" fmla="*/ 7767416 w 7767416"/>
              <a:gd name="connsiteY10" fmla="*/ 43746 h 6777596"/>
              <a:gd name="connsiteX11" fmla="*/ 4124504 w 7767416"/>
              <a:gd name="connsiteY11" fmla="*/ 6777596 h 6777596"/>
              <a:gd name="connsiteX12" fmla="*/ 3722377 w 7767416"/>
              <a:gd name="connsiteY12" fmla="*/ 6560053 h 6777596"/>
              <a:gd name="connsiteX13" fmla="*/ 6644537 w 7767416"/>
              <a:gd name="connsiteY13" fmla="*/ 0 h 6777596"/>
              <a:gd name="connsiteX14" fmla="*/ 7164353 w 7767416"/>
              <a:gd name="connsiteY14" fmla="*/ 0 h 6777596"/>
              <a:gd name="connsiteX15" fmla="*/ 3936690 w 7767416"/>
              <a:gd name="connsiteY15" fmla="*/ 5966271 h 6777596"/>
              <a:gd name="connsiteX16" fmla="*/ 3534563 w 7767416"/>
              <a:gd name="connsiteY16" fmla="*/ 5748726 h 6777596"/>
              <a:gd name="connsiteX17" fmla="*/ 6017810 w 7767416"/>
              <a:gd name="connsiteY17" fmla="*/ 0 h 6777596"/>
              <a:gd name="connsiteX18" fmla="*/ 6537626 w 7767416"/>
              <a:gd name="connsiteY18" fmla="*/ 0 h 6777596"/>
              <a:gd name="connsiteX19" fmla="*/ 3371597 w 7767416"/>
              <a:gd name="connsiteY19" fmla="*/ 5852342 h 6777596"/>
              <a:gd name="connsiteX20" fmla="*/ 2969470 w 7767416"/>
              <a:gd name="connsiteY20" fmla="*/ 5634798 h 6777596"/>
              <a:gd name="connsiteX21" fmla="*/ 5391082 w 7767416"/>
              <a:gd name="connsiteY21" fmla="*/ 0 h 6777596"/>
              <a:gd name="connsiteX22" fmla="*/ 5910897 w 7767416"/>
              <a:gd name="connsiteY22" fmla="*/ 0 h 6777596"/>
              <a:gd name="connsiteX23" fmla="*/ 3063713 w 7767416"/>
              <a:gd name="connsiteY23" fmla="*/ 5262964 h 6777596"/>
              <a:gd name="connsiteX24" fmla="*/ 2661586 w 7767416"/>
              <a:gd name="connsiteY24" fmla="*/ 5045420 h 6777596"/>
              <a:gd name="connsiteX25" fmla="*/ 4764354 w 7767416"/>
              <a:gd name="connsiteY25" fmla="*/ 0 h 6777596"/>
              <a:gd name="connsiteX26" fmla="*/ 5284169 w 7767416"/>
              <a:gd name="connsiteY26" fmla="*/ 0 h 6777596"/>
              <a:gd name="connsiteX27" fmla="*/ 2900020 w 7767416"/>
              <a:gd name="connsiteY27" fmla="*/ 4407053 h 6777596"/>
              <a:gd name="connsiteX28" fmla="*/ 2497893 w 7767416"/>
              <a:gd name="connsiteY28" fmla="*/ 4189509 h 6777596"/>
              <a:gd name="connsiteX29" fmla="*/ 4137627 w 7767416"/>
              <a:gd name="connsiteY29" fmla="*/ 0 h 6777596"/>
              <a:gd name="connsiteX30" fmla="*/ 4657442 w 7767416"/>
              <a:gd name="connsiteY30" fmla="*/ 0 h 6777596"/>
              <a:gd name="connsiteX31" fmla="*/ 2118158 w 7767416"/>
              <a:gd name="connsiteY31" fmla="*/ 4693817 h 6777596"/>
              <a:gd name="connsiteX32" fmla="*/ 1716031 w 7767416"/>
              <a:gd name="connsiteY32" fmla="*/ 4476272 h 6777596"/>
              <a:gd name="connsiteX33" fmla="*/ 3510898 w 7767416"/>
              <a:gd name="connsiteY33" fmla="*/ 0 h 6777596"/>
              <a:gd name="connsiteX34" fmla="*/ 4030714 w 7767416"/>
              <a:gd name="connsiteY34" fmla="*/ 0 h 6777596"/>
              <a:gd name="connsiteX35" fmla="*/ 1997663 w 7767416"/>
              <a:gd name="connsiteY35" fmla="*/ 3758054 h 6777596"/>
              <a:gd name="connsiteX36" fmla="*/ 1595536 w 7767416"/>
              <a:gd name="connsiteY36" fmla="*/ 3540509 h 6777596"/>
              <a:gd name="connsiteX37" fmla="*/ 2884170 w 7767416"/>
              <a:gd name="connsiteY37" fmla="*/ 0 h 6777596"/>
              <a:gd name="connsiteX38" fmla="*/ 3403986 w 7767416"/>
              <a:gd name="connsiteY38" fmla="*/ 0 h 6777596"/>
              <a:gd name="connsiteX39" fmla="*/ 1715921 w 7767416"/>
              <a:gd name="connsiteY39" fmla="*/ 3120354 h 6777596"/>
              <a:gd name="connsiteX40" fmla="*/ 1313794 w 7767416"/>
              <a:gd name="connsiteY40" fmla="*/ 2902810 h 6777596"/>
              <a:gd name="connsiteX41" fmla="*/ 2257443 w 7767416"/>
              <a:gd name="connsiteY41" fmla="*/ 0 h 6777596"/>
              <a:gd name="connsiteX42" fmla="*/ 2777258 w 7767416"/>
              <a:gd name="connsiteY42" fmla="*/ 0 h 6777596"/>
              <a:gd name="connsiteX43" fmla="*/ 1541206 w 7767416"/>
              <a:gd name="connsiteY43" fmla="*/ 2284819 h 6777596"/>
              <a:gd name="connsiteX44" fmla="*/ 1139079 w 7767416"/>
              <a:gd name="connsiteY44" fmla="*/ 2067274 h 6777596"/>
              <a:gd name="connsiteX45" fmla="*/ 1630716 w 7767416"/>
              <a:gd name="connsiteY45" fmla="*/ 0 h 6777596"/>
              <a:gd name="connsiteX46" fmla="*/ 2150531 w 7767416"/>
              <a:gd name="connsiteY46" fmla="*/ 0 h 6777596"/>
              <a:gd name="connsiteX47" fmla="*/ 840733 w 7767416"/>
              <a:gd name="connsiteY47" fmla="*/ 2421135 h 6777596"/>
              <a:gd name="connsiteX48" fmla="*/ 438606 w 7767416"/>
              <a:gd name="connsiteY48" fmla="*/ 2203590 h 6777596"/>
              <a:gd name="connsiteX49" fmla="*/ 1003987 w 7767416"/>
              <a:gd name="connsiteY49" fmla="*/ 0 h 6777596"/>
              <a:gd name="connsiteX50" fmla="*/ 1523803 w 7767416"/>
              <a:gd name="connsiteY50" fmla="*/ 0 h 6777596"/>
              <a:gd name="connsiteX51" fmla="*/ 584934 w 7767416"/>
              <a:gd name="connsiteY51" fmla="*/ 1735481 h 6777596"/>
              <a:gd name="connsiteX52" fmla="*/ 182807 w 7767416"/>
              <a:gd name="connsiteY52" fmla="*/ 1517936 h 6777596"/>
              <a:gd name="connsiteX53" fmla="*/ 377260 w 7767416"/>
              <a:gd name="connsiteY53" fmla="*/ 0 h 6777596"/>
              <a:gd name="connsiteX54" fmla="*/ 897075 w 7767416"/>
              <a:gd name="connsiteY54" fmla="*/ 0 h 6777596"/>
              <a:gd name="connsiteX55" fmla="*/ 402127 w 7767416"/>
              <a:gd name="connsiteY55" fmla="*/ 914901 h 6777596"/>
              <a:gd name="connsiteX56" fmla="*/ 0 w 7767416"/>
              <a:gd name="connsiteY56" fmla="*/ 697357 h 677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767416" h="6777596">
                <a:moveTo>
                  <a:pt x="7767416" y="1399861"/>
                </a:moveTo>
                <a:lnTo>
                  <a:pt x="7767416" y="2360732"/>
                </a:lnTo>
                <a:lnTo>
                  <a:pt x="5766870" y="6058701"/>
                </a:lnTo>
                <a:lnTo>
                  <a:pt x="5364742" y="5841156"/>
                </a:lnTo>
                <a:close/>
                <a:moveTo>
                  <a:pt x="7767416" y="241367"/>
                </a:moveTo>
                <a:lnTo>
                  <a:pt x="7767416" y="1202237"/>
                </a:lnTo>
                <a:lnTo>
                  <a:pt x="5008532" y="6301980"/>
                </a:lnTo>
                <a:lnTo>
                  <a:pt x="4606405" y="6084435"/>
                </a:lnTo>
                <a:close/>
                <a:moveTo>
                  <a:pt x="7271266" y="0"/>
                </a:moveTo>
                <a:lnTo>
                  <a:pt x="7767416" y="0"/>
                </a:lnTo>
                <a:lnTo>
                  <a:pt x="7767416" y="43746"/>
                </a:lnTo>
                <a:lnTo>
                  <a:pt x="4124504" y="6777596"/>
                </a:lnTo>
                <a:lnTo>
                  <a:pt x="3722377" y="6560053"/>
                </a:lnTo>
                <a:close/>
                <a:moveTo>
                  <a:pt x="6644537" y="0"/>
                </a:moveTo>
                <a:lnTo>
                  <a:pt x="7164353" y="0"/>
                </a:lnTo>
                <a:lnTo>
                  <a:pt x="3936690" y="5966271"/>
                </a:lnTo>
                <a:lnTo>
                  <a:pt x="3534563" y="5748726"/>
                </a:lnTo>
                <a:close/>
                <a:moveTo>
                  <a:pt x="6017810" y="0"/>
                </a:moveTo>
                <a:lnTo>
                  <a:pt x="6537626" y="0"/>
                </a:lnTo>
                <a:lnTo>
                  <a:pt x="3371597" y="5852342"/>
                </a:lnTo>
                <a:lnTo>
                  <a:pt x="2969470" y="5634798"/>
                </a:lnTo>
                <a:close/>
                <a:moveTo>
                  <a:pt x="5391082" y="0"/>
                </a:moveTo>
                <a:lnTo>
                  <a:pt x="5910897" y="0"/>
                </a:lnTo>
                <a:lnTo>
                  <a:pt x="3063713" y="5262964"/>
                </a:lnTo>
                <a:lnTo>
                  <a:pt x="2661586" y="5045420"/>
                </a:lnTo>
                <a:close/>
                <a:moveTo>
                  <a:pt x="4764354" y="0"/>
                </a:moveTo>
                <a:lnTo>
                  <a:pt x="5284169" y="0"/>
                </a:lnTo>
                <a:lnTo>
                  <a:pt x="2900020" y="4407053"/>
                </a:lnTo>
                <a:lnTo>
                  <a:pt x="2497893" y="4189509"/>
                </a:lnTo>
                <a:close/>
                <a:moveTo>
                  <a:pt x="4137627" y="0"/>
                </a:moveTo>
                <a:lnTo>
                  <a:pt x="4657442" y="0"/>
                </a:lnTo>
                <a:lnTo>
                  <a:pt x="2118158" y="4693817"/>
                </a:lnTo>
                <a:lnTo>
                  <a:pt x="1716031" y="4476272"/>
                </a:lnTo>
                <a:close/>
                <a:moveTo>
                  <a:pt x="3510898" y="0"/>
                </a:moveTo>
                <a:lnTo>
                  <a:pt x="4030714" y="0"/>
                </a:lnTo>
                <a:lnTo>
                  <a:pt x="1997663" y="3758054"/>
                </a:lnTo>
                <a:lnTo>
                  <a:pt x="1595536" y="3540509"/>
                </a:lnTo>
                <a:close/>
                <a:moveTo>
                  <a:pt x="2884170" y="0"/>
                </a:moveTo>
                <a:lnTo>
                  <a:pt x="3403986" y="0"/>
                </a:lnTo>
                <a:lnTo>
                  <a:pt x="1715921" y="3120354"/>
                </a:lnTo>
                <a:lnTo>
                  <a:pt x="1313794" y="2902810"/>
                </a:lnTo>
                <a:close/>
                <a:moveTo>
                  <a:pt x="2257443" y="0"/>
                </a:moveTo>
                <a:lnTo>
                  <a:pt x="2777258" y="0"/>
                </a:lnTo>
                <a:lnTo>
                  <a:pt x="1541206" y="2284819"/>
                </a:lnTo>
                <a:lnTo>
                  <a:pt x="1139079" y="2067274"/>
                </a:lnTo>
                <a:close/>
                <a:moveTo>
                  <a:pt x="1630716" y="0"/>
                </a:moveTo>
                <a:lnTo>
                  <a:pt x="2150531" y="0"/>
                </a:lnTo>
                <a:lnTo>
                  <a:pt x="840733" y="2421135"/>
                </a:lnTo>
                <a:lnTo>
                  <a:pt x="438606" y="2203590"/>
                </a:lnTo>
                <a:close/>
                <a:moveTo>
                  <a:pt x="1003987" y="0"/>
                </a:moveTo>
                <a:lnTo>
                  <a:pt x="1523803" y="0"/>
                </a:lnTo>
                <a:lnTo>
                  <a:pt x="584934" y="1735481"/>
                </a:lnTo>
                <a:lnTo>
                  <a:pt x="182807" y="1517936"/>
                </a:lnTo>
                <a:close/>
                <a:moveTo>
                  <a:pt x="377260" y="0"/>
                </a:moveTo>
                <a:lnTo>
                  <a:pt x="897075" y="0"/>
                </a:lnTo>
                <a:lnTo>
                  <a:pt x="402127" y="914901"/>
                </a:lnTo>
                <a:lnTo>
                  <a:pt x="0" y="69735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5695334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xmlns="" id="{31EAEB9F-11FD-4A38-A858-5235F8507B4F}"/>
              </a:ext>
            </a:extLst>
          </p:cNvPr>
          <p:cNvSpPr>
            <a:spLocks noGrp="1"/>
          </p:cNvSpPr>
          <p:nvPr>
            <p:ph type="pic" sz="quarter" idx="11" hasCustomPrompt="1"/>
          </p:nvPr>
        </p:nvSpPr>
        <p:spPr>
          <a:xfrm>
            <a:off x="528638" y="551833"/>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xmlns="" id="{A2337EED-6D2F-4724-A299-87463BE1290B}"/>
              </a:ext>
            </a:extLst>
          </p:cNvPr>
          <p:cNvSpPr>
            <a:spLocks noGrp="1"/>
          </p:cNvSpPr>
          <p:nvPr>
            <p:ph type="pic" sz="quarter" idx="12" hasCustomPrompt="1"/>
          </p:nvPr>
        </p:nvSpPr>
        <p:spPr>
          <a:xfrm>
            <a:off x="6345676" y="2134199"/>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8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1504870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EF1A6D4F-FC45-4108-AABF-2153E98FEC8F}"/>
              </a:ext>
            </a:extLst>
          </p:cNvPr>
          <p:cNvSpPr>
            <a:spLocks noGrp="1"/>
          </p:cNvSpPr>
          <p:nvPr>
            <p:ph type="pic" sz="quarter" idx="11" hasCustomPrompt="1"/>
          </p:nvPr>
        </p:nvSpPr>
        <p:spPr>
          <a:xfrm>
            <a:off x="0" y="0"/>
            <a:ext cx="9511468" cy="6858000"/>
          </a:xfrm>
          <a:custGeom>
            <a:avLst/>
            <a:gdLst>
              <a:gd name="connsiteX0" fmla="*/ 3705667 w 9511468"/>
              <a:gd name="connsiteY0" fmla="*/ 0 h 6858000"/>
              <a:gd name="connsiteX1" fmla="*/ 9511468 w 9511468"/>
              <a:gd name="connsiteY1" fmla="*/ 0 h 6858000"/>
              <a:gd name="connsiteX2" fmla="*/ 4549568 w 9511468"/>
              <a:gd name="connsiteY2" fmla="*/ 6858000 h 6858000"/>
              <a:gd name="connsiteX3" fmla="*/ 0 w 9511468"/>
              <a:gd name="connsiteY3" fmla="*/ 6858000 h 6858000"/>
              <a:gd name="connsiteX4" fmla="*/ 0 w 9511468"/>
              <a:gd name="connsiteY4" fmla="*/ 512172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1468" h="6858000">
                <a:moveTo>
                  <a:pt x="3705667" y="0"/>
                </a:moveTo>
                <a:lnTo>
                  <a:pt x="9511468" y="0"/>
                </a:lnTo>
                <a:lnTo>
                  <a:pt x="4549568" y="6858000"/>
                </a:lnTo>
                <a:lnTo>
                  <a:pt x="0" y="6858000"/>
                </a:lnTo>
                <a:lnTo>
                  <a:pt x="0" y="5121721"/>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9082564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xmlns="" id="{A2337EED-6D2F-4724-A299-87463BE1290B}"/>
              </a:ext>
            </a:extLst>
          </p:cNvPr>
          <p:cNvSpPr>
            <a:spLocks noGrp="1"/>
          </p:cNvSpPr>
          <p:nvPr>
            <p:ph type="pic" sz="quarter" idx="12" hasCustomPrompt="1"/>
          </p:nvPr>
        </p:nvSpPr>
        <p:spPr>
          <a:xfrm>
            <a:off x="649480" y="1157591"/>
            <a:ext cx="10893040" cy="4542818"/>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083528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13964E96-60CB-4686-890C-74DB60B28B94}"/>
              </a:ext>
            </a:extLst>
          </p:cNvPr>
          <p:cNvSpPr/>
          <p:nvPr userDrawn="1"/>
        </p:nvSpPr>
        <p:spPr>
          <a:xfrm>
            <a:off x="826852" y="0"/>
            <a:ext cx="4562272" cy="41731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xmlns="" id="{31EAEB9F-11FD-4A38-A858-5235F8507B4F}"/>
              </a:ext>
            </a:extLst>
          </p:cNvPr>
          <p:cNvSpPr>
            <a:spLocks noGrp="1"/>
          </p:cNvSpPr>
          <p:nvPr>
            <p:ph type="pic" sz="quarter" idx="11" hasCustomPrompt="1"/>
          </p:nvPr>
        </p:nvSpPr>
        <p:spPr>
          <a:xfrm>
            <a:off x="2490281" y="3287949"/>
            <a:ext cx="8874868" cy="292235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3676730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8D9AA8BA-F171-4BD8-A11D-2DC0122F65E8}"/>
              </a:ext>
            </a:extLst>
          </p:cNvPr>
          <p:cNvSpPr>
            <a:spLocks noGrp="1"/>
          </p:cNvSpPr>
          <p:nvPr>
            <p:ph type="pic" sz="quarter" idx="11" hasCustomPrompt="1"/>
          </p:nvPr>
        </p:nvSpPr>
        <p:spPr>
          <a:xfrm>
            <a:off x="3780714" y="121525"/>
            <a:ext cx="8411286" cy="6736476"/>
          </a:xfrm>
          <a:custGeom>
            <a:avLst/>
            <a:gdLst>
              <a:gd name="connsiteX0" fmla="*/ 5699762 w 8411286"/>
              <a:gd name="connsiteY0" fmla="*/ 5934811 h 6736476"/>
              <a:gd name="connsiteX1" fmla="*/ 5699473 w 8411286"/>
              <a:gd name="connsiteY1" fmla="*/ 5964269 h 6736476"/>
              <a:gd name="connsiteX2" fmla="*/ 5704951 w 8411286"/>
              <a:gd name="connsiteY2" fmla="*/ 6001406 h 6736476"/>
              <a:gd name="connsiteX3" fmla="*/ 5700507 w 8411286"/>
              <a:gd name="connsiteY3" fmla="*/ 5913361 h 6736476"/>
              <a:gd name="connsiteX4" fmla="*/ 5699940 w 8411286"/>
              <a:gd name="connsiteY4" fmla="*/ 5916657 h 6736476"/>
              <a:gd name="connsiteX5" fmla="*/ 5699858 w 8411286"/>
              <a:gd name="connsiteY5" fmla="*/ 5924998 h 6736476"/>
              <a:gd name="connsiteX6" fmla="*/ 6937173 w 8411286"/>
              <a:gd name="connsiteY6" fmla="*/ 0 h 6736476"/>
              <a:gd name="connsiteX7" fmla="*/ 7112847 w 8411286"/>
              <a:gd name="connsiteY7" fmla="*/ 0 h 6736476"/>
              <a:gd name="connsiteX8" fmla="*/ 7165550 w 8411286"/>
              <a:gd name="connsiteY8" fmla="*/ 31998 h 6736476"/>
              <a:gd name="connsiteX9" fmla="*/ 7230172 w 8411286"/>
              <a:gd name="connsiteY9" fmla="*/ 147441 h 6736476"/>
              <a:gd name="connsiteX10" fmla="*/ 7308598 w 8411286"/>
              <a:gd name="connsiteY10" fmla="*/ 296136 h 6736476"/>
              <a:gd name="connsiteX11" fmla="*/ 7361927 w 8411286"/>
              <a:gd name="connsiteY11" fmla="*/ 334407 h 6736476"/>
              <a:gd name="connsiteX12" fmla="*/ 7786681 w 8411286"/>
              <a:gd name="connsiteY12" fmla="*/ 1054668 h 6736476"/>
              <a:gd name="connsiteX13" fmla="*/ 7843148 w 8411286"/>
              <a:gd name="connsiteY13" fmla="*/ 1247910 h 6736476"/>
              <a:gd name="connsiteX14" fmla="*/ 7989333 w 8411286"/>
              <a:gd name="connsiteY14" fmla="*/ 1492598 h 6736476"/>
              <a:gd name="connsiteX15" fmla="*/ 8255980 w 8411286"/>
              <a:gd name="connsiteY15" fmla="*/ 2013344 h 6736476"/>
              <a:gd name="connsiteX16" fmla="*/ 8328759 w 8411286"/>
              <a:gd name="connsiteY16" fmla="*/ 2595576 h 6736476"/>
              <a:gd name="connsiteX17" fmla="*/ 8394636 w 8411286"/>
              <a:gd name="connsiteY17" fmla="*/ 3388617 h 6736476"/>
              <a:gd name="connsiteX18" fmla="*/ 8411286 w 8411286"/>
              <a:gd name="connsiteY18" fmla="*/ 3449238 h 6736476"/>
              <a:gd name="connsiteX19" fmla="*/ 8411286 w 8411286"/>
              <a:gd name="connsiteY19" fmla="*/ 6736476 h 6736476"/>
              <a:gd name="connsiteX20" fmla="*/ 7208192 w 8411286"/>
              <a:gd name="connsiteY20" fmla="*/ 6736476 h 6736476"/>
              <a:gd name="connsiteX21" fmla="*/ 7224525 w 8411286"/>
              <a:gd name="connsiteY21" fmla="*/ 6699435 h 6736476"/>
              <a:gd name="connsiteX22" fmla="*/ 7211350 w 8411286"/>
              <a:gd name="connsiteY22" fmla="*/ 6671829 h 6736476"/>
              <a:gd name="connsiteX23" fmla="*/ 7184371 w 8411286"/>
              <a:gd name="connsiteY23" fmla="*/ 6683122 h 6736476"/>
              <a:gd name="connsiteX24" fmla="*/ 7158021 w 8411286"/>
              <a:gd name="connsiteY24" fmla="*/ 6721394 h 6736476"/>
              <a:gd name="connsiteX25" fmla="*/ 7140347 w 8411286"/>
              <a:gd name="connsiteY25" fmla="*/ 6736476 h 6736476"/>
              <a:gd name="connsiteX26" fmla="*/ 7106917 w 8411286"/>
              <a:gd name="connsiteY26" fmla="*/ 6736476 h 6736476"/>
              <a:gd name="connsiteX27" fmla="*/ 7103015 w 8411286"/>
              <a:gd name="connsiteY27" fmla="*/ 6712307 h 6736476"/>
              <a:gd name="connsiteX28" fmla="*/ 7059519 w 8411286"/>
              <a:gd name="connsiteY28" fmla="*/ 6580228 h 6736476"/>
              <a:gd name="connsiteX29" fmla="*/ 7043833 w 8411286"/>
              <a:gd name="connsiteY29" fmla="*/ 6663045 h 6736476"/>
              <a:gd name="connsiteX30" fmla="*/ 7051205 w 8411286"/>
              <a:gd name="connsiteY30" fmla="*/ 6724845 h 6736476"/>
              <a:gd name="connsiteX31" fmla="*/ 7052770 w 8411286"/>
              <a:gd name="connsiteY31" fmla="*/ 6736476 h 6736476"/>
              <a:gd name="connsiteX32" fmla="*/ 6976399 w 8411286"/>
              <a:gd name="connsiteY32" fmla="*/ 6736476 h 6736476"/>
              <a:gd name="connsiteX33" fmla="*/ 6969171 w 8411286"/>
              <a:gd name="connsiteY33" fmla="*/ 6722022 h 6736476"/>
              <a:gd name="connsiteX34" fmla="*/ 6965668 w 8411286"/>
              <a:gd name="connsiteY34" fmla="*/ 6736476 h 6736476"/>
              <a:gd name="connsiteX35" fmla="*/ 5912639 w 8411286"/>
              <a:gd name="connsiteY35" fmla="*/ 6736476 h 6736476"/>
              <a:gd name="connsiteX36" fmla="*/ 5766309 w 8411286"/>
              <a:gd name="connsiteY36" fmla="*/ 6264493 h 6736476"/>
              <a:gd name="connsiteX37" fmla="*/ 5730397 w 8411286"/>
              <a:gd name="connsiteY37" fmla="*/ 6316172 h 6736476"/>
              <a:gd name="connsiteX38" fmla="*/ 5716685 w 8411286"/>
              <a:gd name="connsiteY38" fmla="*/ 6345706 h 6736476"/>
              <a:gd name="connsiteX39" fmla="*/ 5642847 w 8411286"/>
              <a:gd name="connsiteY39" fmla="*/ 6530301 h 6736476"/>
              <a:gd name="connsiteX40" fmla="*/ 5571861 w 8411286"/>
              <a:gd name="connsiteY40" fmla="*/ 6640910 h 6736476"/>
              <a:gd name="connsiteX41" fmla="*/ 5532211 w 8411286"/>
              <a:gd name="connsiteY41" fmla="*/ 6736476 h 6736476"/>
              <a:gd name="connsiteX42" fmla="*/ 5291750 w 8411286"/>
              <a:gd name="connsiteY42" fmla="*/ 6736476 h 6736476"/>
              <a:gd name="connsiteX43" fmla="*/ 5314799 w 8411286"/>
              <a:gd name="connsiteY43" fmla="*/ 6682196 h 6736476"/>
              <a:gd name="connsiteX44" fmla="*/ 5336949 w 8411286"/>
              <a:gd name="connsiteY44" fmla="*/ 6127357 h 6736476"/>
              <a:gd name="connsiteX45" fmla="*/ 5305304 w 8411286"/>
              <a:gd name="connsiteY45" fmla="*/ 6110481 h 6736476"/>
              <a:gd name="connsiteX46" fmla="*/ 5111217 w 8411286"/>
              <a:gd name="connsiteY46" fmla="*/ 6218074 h 6736476"/>
              <a:gd name="connsiteX47" fmla="*/ 5080627 w 8411286"/>
              <a:gd name="connsiteY47" fmla="*/ 6304567 h 6736476"/>
              <a:gd name="connsiteX48" fmla="*/ 5130204 w 8411286"/>
              <a:gd name="connsiteY48" fmla="*/ 6400558 h 6736476"/>
              <a:gd name="connsiteX49" fmla="*/ 5197713 w 8411286"/>
              <a:gd name="connsiteY49" fmla="*/ 6657933 h 6736476"/>
              <a:gd name="connsiteX50" fmla="*/ 5190329 w 8411286"/>
              <a:gd name="connsiteY50" fmla="*/ 6723333 h 6736476"/>
              <a:gd name="connsiteX51" fmla="*/ 5190795 w 8411286"/>
              <a:gd name="connsiteY51" fmla="*/ 6736476 h 6736476"/>
              <a:gd name="connsiteX52" fmla="*/ 5114216 w 8411286"/>
              <a:gd name="connsiteY52" fmla="*/ 6736476 h 6736476"/>
              <a:gd name="connsiteX53" fmla="*/ 5090121 w 8411286"/>
              <a:gd name="connsiteY53" fmla="*/ 6712785 h 6736476"/>
              <a:gd name="connsiteX54" fmla="*/ 5078517 w 8411286"/>
              <a:gd name="connsiteY54" fmla="*/ 6664264 h 6736476"/>
              <a:gd name="connsiteX55" fmla="*/ 4997297 w 8411286"/>
              <a:gd name="connsiteY55" fmla="*/ 6540849 h 6736476"/>
              <a:gd name="connsiteX56" fmla="*/ 4908691 w 8411286"/>
              <a:gd name="connsiteY56" fmla="*/ 6426928 h 6736476"/>
              <a:gd name="connsiteX57" fmla="*/ 4889705 w 8411286"/>
              <a:gd name="connsiteY57" fmla="*/ 6356255 h 6736476"/>
              <a:gd name="connsiteX58" fmla="*/ 4786333 w 8411286"/>
              <a:gd name="connsiteY58" fmla="*/ 6299293 h 6736476"/>
              <a:gd name="connsiteX59" fmla="*/ 4495200 w 8411286"/>
              <a:gd name="connsiteY59" fmla="*/ 6323556 h 6736476"/>
              <a:gd name="connsiteX60" fmla="*/ 4150274 w 8411286"/>
              <a:gd name="connsiteY60" fmla="*/ 6322500 h 6736476"/>
              <a:gd name="connsiteX61" fmla="*/ 3989940 w 8411286"/>
              <a:gd name="connsiteY61" fmla="*/ 6338322 h 6736476"/>
              <a:gd name="connsiteX62" fmla="*/ 3937199 w 8411286"/>
              <a:gd name="connsiteY62" fmla="*/ 6367857 h 6736476"/>
              <a:gd name="connsiteX63" fmla="*/ 3891842 w 8411286"/>
              <a:gd name="connsiteY63" fmla="*/ 6415324 h 6736476"/>
              <a:gd name="connsiteX64" fmla="*/ 3810620 w 8411286"/>
              <a:gd name="connsiteY64" fmla="*/ 6455409 h 6736476"/>
              <a:gd name="connsiteX65" fmla="*/ 3670329 w 8411286"/>
              <a:gd name="connsiteY65" fmla="*/ 6521863 h 6736476"/>
              <a:gd name="connsiteX66" fmla="*/ 3665055 w 8411286"/>
              <a:gd name="connsiteY66" fmla="*/ 6555617 h 6736476"/>
              <a:gd name="connsiteX67" fmla="*/ 3677927 w 8411286"/>
              <a:gd name="connsiteY67" fmla="*/ 6663210 h 6736476"/>
              <a:gd name="connsiteX68" fmla="*/ 3699047 w 8411286"/>
              <a:gd name="connsiteY68" fmla="*/ 6736476 h 6736476"/>
              <a:gd name="connsiteX69" fmla="*/ 2645249 w 8411286"/>
              <a:gd name="connsiteY69" fmla="*/ 6736476 h 6736476"/>
              <a:gd name="connsiteX70" fmla="*/ 2742086 w 8411286"/>
              <a:gd name="connsiteY70" fmla="*/ 6647385 h 6736476"/>
              <a:gd name="connsiteX71" fmla="*/ 2743140 w 8411286"/>
              <a:gd name="connsiteY71" fmla="*/ 6603084 h 6736476"/>
              <a:gd name="connsiteX72" fmla="*/ 2687235 w 8411286"/>
              <a:gd name="connsiteY72" fmla="*/ 6550343 h 6736476"/>
              <a:gd name="connsiteX73" fmla="*/ 2540616 w 8411286"/>
              <a:gd name="connsiteY73" fmla="*/ 6362583 h 6736476"/>
              <a:gd name="connsiteX74" fmla="*/ 2301170 w 8411286"/>
              <a:gd name="connsiteY74" fmla="*/ 6031369 h 6736476"/>
              <a:gd name="connsiteX75" fmla="*/ 2170371 w 8411286"/>
              <a:gd name="connsiteY75" fmla="*/ 5803528 h 6736476"/>
              <a:gd name="connsiteX76" fmla="*/ 2008983 w 8411286"/>
              <a:gd name="connsiteY76" fmla="*/ 5434340 h 6736476"/>
              <a:gd name="connsiteX77" fmla="*/ 1746334 w 8411286"/>
              <a:gd name="connsiteY77" fmla="*/ 4914312 h 6736476"/>
              <a:gd name="connsiteX78" fmla="*/ 1717853 w 8411286"/>
              <a:gd name="connsiteY78" fmla="*/ 4846804 h 6736476"/>
              <a:gd name="connsiteX79" fmla="*/ 1620809 w 8411286"/>
              <a:gd name="connsiteY79" fmla="*/ 4780349 h 6736476"/>
              <a:gd name="connsiteX80" fmla="*/ 1502668 w 8411286"/>
              <a:gd name="connsiteY80" fmla="*/ 4732882 h 6736476"/>
              <a:gd name="connsiteX81" fmla="*/ 1431996 w 8411286"/>
              <a:gd name="connsiteY81" fmla="*/ 4659044 h 6736476"/>
              <a:gd name="connsiteX82" fmla="*/ 1147194 w 8411286"/>
              <a:gd name="connsiteY82" fmla="*/ 4510315 h 6736476"/>
              <a:gd name="connsiteX83" fmla="*/ 933065 w 8411286"/>
              <a:gd name="connsiteY83" fmla="*/ 4520863 h 6736476"/>
              <a:gd name="connsiteX84" fmla="*/ 779062 w 8411286"/>
              <a:gd name="connsiteY84" fmla="*/ 4470232 h 6736476"/>
              <a:gd name="connsiteX85" fmla="*/ 715772 w 8411286"/>
              <a:gd name="connsiteY85" fmla="*/ 4415381 h 6736476"/>
              <a:gd name="connsiteX86" fmla="*/ 583919 w 8411286"/>
              <a:gd name="connsiteY86" fmla="*/ 4235007 h 6736476"/>
              <a:gd name="connsiteX87" fmla="*/ 567041 w 8411286"/>
              <a:gd name="connsiteY87" fmla="*/ 3954424 h 6736476"/>
              <a:gd name="connsiteX88" fmla="*/ 635604 w 8411286"/>
              <a:gd name="connsiteY88" fmla="*/ 3848942 h 6736476"/>
              <a:gd name="connsiteX89" fmla="*/ 728428 w 8411286"/>
              <a:gd name="connsiteY89" fmla="*/ 3725527 h 6736476"/>
              <a:gd name="connsiteX90" fmla="*/ 756909 w 8411286"/>
              <a:gd name="connsiteY90" fmla="*/ 3679114 h 6736476"/>
              <a:gd name="connsiteX91" fmla="*/ 798047 w 8411286"/>
              <a:gd name="connsiteY91" fmla="*/ 3627429 h 6736476"/>
              <a:gd name="connsiteX92" fmla="*/ 804376 w 8411286"/>
              <a:gd name="connsiteY92" fmla="*/ 3462877 h 6736476"/>
              <a:gd name="connsiteX93" fmla="*/ 693620 w 8411286"/>
              <a:gd name="connsiteY93" fmla="*/ 3265625 h 6736476"/>
              <a:gd name="connsiteX94" fmla="*/ 730538 w 8411286"/>
              <a:gd name="connsiteY94" fmla="*/ 3218158 h 6736476"/>
              <a:gd name="connsiteX95" fmla="*/ 796992 w 8411286"/>
              <a:gd name="connsiteY95" fmla="*/ 3235034 h 6736476"/>
              <a:gd name="connsiteX96" fmla="*/ 844459 w 8411286"/>
              <a:gd name="connsiteY96" fmla="*/ 3233980 h 6736476"/>
              <a:gd name="connsiteX97" fmla="*/ 841295 w 8411286"/>
              <a:gd name="connsiteY97" fmla="*/ 3199171 h 6736476"/>
              <a:gd name="connsiteX98" fmla="*/ 800158 w 8411286"/>
              <a:gd name="connsiteY98" fmla="*/ 3174911 h 6736476"/>
              <a:gd name="connsiteX99" fmla="*/ 615564 w 8411286"/>
              <a:gd name="connsiteY99" fmla="*/ 3159086 h 6736476"/>
              <a:gd name="connsiteX100" fmla="*/ 235828 w 8411286"/>
              <a:gd name="connsiteY100" fmla="*/ 3056770 h 6736476"/>
              <a:gd name="connsiteX101" fmla="*/ 50177 w 8411286"/>
              <a:gd name="connsiteY101" fmla="*/ 2912259 h 6736476"/>
              <a:gd name="connsiteX102" fmla="*/ 1656 w 8411286"/>
              <a:gd name="connsiteY102" fmla="*/ 2697076 h 6736476"/>
              <a:gd name="connsiteX103" fmla="*/ 103975 w 8411286"/>
              <a:gd name="connsiteY103" fmla="*/ 2348984 h 6736476"/>
              <a:gd name="connsiteX104" fmla="*/ 149331 w 8411286"/>
              <a:gd name="connsiteY104" fmla="*/ 2344764 h 6736476"/>
              <a:gd name="connsiteX105" fmla="*/ 134563 w 8411286"/>
              <a:gd name="connsiteY105" fmla="*/ 2317339 h 6736476"/>
              <a:gd name="connsiteX106" fmla="*/ 191525 w 8411286"/>
              <a:gd name="connsiteY106" fmla="*/ 2400669 h 6736476"/>
              <a:gd name="connsiteX107" fmla="*/ 166208 w 8411286"/>
              <a:gd name="connsiteY107" fmla="*/ 2585263 h 6736476"/>
              <a:gd name="connsiteX108" fmla="*/ 160934 w 8411286"/>
              <a:gd name="connsiteY108" fmla="*/ 2716062 h 6736476"/>
              <a:gd name="connsiteX109" fmla="*/ 207347 w 8411286"/>
              <a:gd name="connsiteY109" fmla="*/ 2771968 h 6736476"/>
              <a:gd name="connsiteX110" fmla="*/ 523794 w 8411286"/>
              <a:gd name="connsiteY110" fmla="*/ 2843695 h 6736476"/>
              <a:gd name="connsiteX111" fmla="*/ 1049096 w 8411286"/>
              <a:gd name="connsiteY111" fmla="*/ 2824709 h 6736476"/>
              <a:gd name="connsiteX112" fmla="*/ 1113439 w 8411286"/>
              <a:gd name="connsiteY112" fmla="*/ 2786736 h 6736476"/>
              <a:gd name="connsiteX113" fmla="*/ 1546971 w 8411286"/>
              <a:gd name="connsiteY113" fmla="*/ 2606360 h 6736476"/>
              <a:gd name="connsiteX114" fmla="*/ 1784306 w 8411286"/>
              <a:gd name="connsiteY114" fmla="*/ 2570497 h 6736476"/>
              <a:gd name="connsiteX115" fmla="*/ 1917215 w 8411286"/>
              <a:gd name="connsiteY115" fmla="*/ 2546234 h 6736476"/>
              <a:gd name="connsiteX116" fmla="*/ 2025860 w 8411286"/>
              <a:gd name="connsiteY116" fmla="*/ 2568387 h 6736476"/>
              <a:gd name="connsiteX117" fmla="*/ 2092315 w 8411286"/>
              <a:gd name="connsiteY117" fmla="*/ 2577879 h 6736476"/>
              <a:gd name="connsiteX118" fmla="*/ 2156659 w 8411286"/>
              <a:gd name="connsiteY118" fmla="*/ 2562057 h 6736476"/>
              <a:gd name="connsiteX119" fmla="*/ 2279017 w 8411286"/>
              <a:gd name="connsiteY119" fmla="*/ 2608470 h 6736476"/>
              <a:gd name="connsiteX120" fmla="*/ 2316992 w 8411286"/>
              <a:gd name="connsiteY120" fmla="*/ 2628512 h 6736476"/>
              <a:gd name="connsiteX121" fmla="*/ 2459391 w 8411286"/>
              <a:gd name="connsiteY121" fmla="*/ 2628512 h 6736476"/>
              <a:gd name="connsiteX122" fmla="*/ 2417198 w 8411286"/>
              <a:gd name="connsiteY122" fmla="*/ 2585263 h 6736476"/>
              <a:gd name="connsiteX123" fmla="*/ 2108138 w 8411286"/>
              <a:gd name="connsiteY123" fmla="*/ 2382739 h 6736476"/>
              <a:gd name="connsiteX124" fmla="*/ 1772704 w 8411286"/>
              <a:gd name="connsiteY124" fmla="*/ 2105321 h 6736476"/>
              <a:gd name="connsiteX125" fmla="*/ 1714689 w 8411286"/>
              <a:gd name="connsiteY125" fmla="*/ 1995618 h 6736476"/>
              <a:gd name="connsiteX126" fmla="*/ 1738949 w 8411286"/>
              <a:gd name="connsiteY126" fmla="*/ 1969247 h 6736476"/>
              <a:gd name="connsiteX127" fmla="*/ 1819115 w 8411286"/>
              <a:gd name="connsiteY127" fmla="*/ 2000892 h 6736476"/>
              <a:gd name="connsiteX128" fmla="*/ 2635547 w 8411286"/>
              <a:gd name="connsiteY128" fmla="*/ 2418601 h 6736476"/>
              <a:gd name="connsiteX129" fmla="*/ 2734702 w 8411286"/>
              <a:gd name="connsiteY129" fmla="*/ 2456576 h 6736476"/>
              <a:gd name="connsiteX130" fmla="*/ 2884487 w 8411286"/>
              <a:gd name="connsiteY130" fmla="*/ 2744543 h 6736476"/>
              <a:gd name="connsiteX131" fmla="*/ 2753688 w 8411286"/>
              <a:gd name="connsiteY131" fmla="*/ 2889052 h 6736476"/>
              <a:gd name="connsiteX132" fmla="*/ 2565930 w 8411286"/>
              <a:gd name="connsiteY132" fmla="*/ 2950231 h 6736476"/>
              <a:gd name="connsiteX133" fmla="*/ 2551164 w 8411286"/>
              <a:gd name="connsiteY133" fmla="*/ 2958672 h 6736476"/>
              <a:gd name="connsiteX134" fmla="*/ 2756852 w 8411286"/>
              <a:gd name="connsiteY134" fmla="*/ 3079977 h 6736476"/>
              <a:gd name="connsiteX135" fmla="*/ 3097560 w 8411286"/>
              <a:gd name="connsiteY135" fmla="*/ 3270899 h 6736476"/>
              <a:gd name="connsiteX136" fmla="*/ 3309581 w 8411286"/>
              <a:gd name="connsiteY136" fmla="*/ 3413300 h 6736476"/>
              <a:gd name="connsiteX137" fmla="*/ 3500503 w 8411286"/>
              <a:gd name="connsiteY137" fmla="*/ 3527221 h 6736476"/>
              <a:gd name="connsiteX138" fmla="*/ 3864417 w 8411286"/>
              <a:gd name="connsiteY138" fmla="*/ 3729747 h 6736476"/>
              <a:gd name="connsiteX139" fmla="*/ 4351744 w 8411286"/>
              <a:gd name="connsiteY139" fmla="*/ 3916449 h 6736476"/>
              <a:gd name="connsiteX140" fmla="*/ 5174507 w 8411286"/>
              <a:gd name="connsiteY140" fmla="*/ 3980795 h 6736476"/>
              <a:gd name="connsiteX141" fmla="*/ 5307035 w 8411286"/>
              <a:gd name="connsiteY141" fmla="*/ 3970823 h 6736476"/>
              <a:gd name="connsiteX142" fmla="*/ 5359406 w 8411286"/>
              <a:gd name="connsiteY142" fmla="*/ 3964465 h 6736476"/>
              <a:gd name="connsiteX143" fmla="*/ 5363328 w 8411286"/>
              <a:gd name="connsiteY143" fmla="*/ 3954536 h 6736476"/>
              <a:gd name="connsiteX144" fmla="*/ 5408815 w 8411286"/>
              <a:gd name="connsiteY144" fmla="*/ 3914382 h 6736476"/>
              <a:gd name="connsiteX145" fmla="*/ 5475947 w 8411286"/>
              <a:gd name="connsiteY145" fmla="*/ 3868581 h 6736476"/>
              <a:gd name="connsiteX146" fmla="*/ 5546216 w 8411286"/>
              <a:gd name="connsiteY146" fmla="*/ 3821527 h 6736476"/>
              <a:gd name="connsiteX147" fmla="*/ 5943364 w 8411286"/>
              <a:gd name="connsiteY147" fmla="*/ 3538566 h 6736476"/>
              <a:gd name="connsiteX148" fmla="*/ 5933953 w 8411286"/>
              <a:gd name="connsiteY148" fmla="*/ 3480218 h 6736476"/>
              <a:gd name="connsiteX149" fmla="*/ 5900701 w 8411286"/>
              <a:gd name="connsiteY149" fmla="*/ 3472062 h 6736476"/>
              <a:gd name="connsiteX150" fmla="*/ 5373053 w 8411286"/>
              <a:gd name="connsiteY150" fmla="*/ 3424378 h 6736476"/>
              <a:gd name="connsiteX151" fmla="*/ 5116444 w 8411286"/>
              <a:gd name="connsiteY151" fmla="*/ 3414967 h 6736476"/>
              <a:gd name="connsiteX152" fmla="*/ 5043038 w 8411286"/>
              <a:gd name="connsiteY152" fmla="*/ 3470807 h 6736476"/>
              <a:gd name="connsiteX153" fmla="*/ 5031745 w 8411286"/>
              <a:gd name="connsiteY153" fmla="*/ 3516607 h 6736476"/>
              <a:gd name="connsiteX154" fmla="*/ 5001629 w 8411286"/>
              <a:gd name="connsiteY154" fmla="*/ 3631422 h 6736476"/>
              <a:gd name="connsiteX155" fmla="*/ 4881167 w 8411286"/>
              <a:gd name="connsiteY155" fmla="*/ 3743101 h 6736476"/>
              <a:gd name="connsiteX156" fmla="*/ 4819682 w 8411286"/>
              <a:gd name="connsiteY156" fmla="*/ 3803959 h 6736476"/>
              <a:gd name="connsiteX157" fmla="*/ 4793958 w 8411286"/>
              <a:gd name="connsiteY157" fmla="*/ 3860425 h 6736476"/>
              <a:gd name="connsiteX158" fmla="*/ 4745021 w 8411286"/>
              <a:gd name="connsiteY158" fmla="*/ 3854779 h 6736476"/>
              <a:gd name="connsiteX159" fmla="*/ 4721806 w 8411286"/>
              <a:gd name="connsiteY159" fmla="*/ 3819644 h 6736476"/>
              <a:gd name="connsiteX160" fmla="*/ 4706748 w 8411286"/>
              <a:gd name="connsiteY160" fmla="*/ 3847877 h 6736476"/>
              <a:gd name="connsiteX161" fmla="*/ 4690436 w 8411286"/>
              <a:gd name="connsiteY161" fmla="*/ 3911246 h 6736476"/>
              <a:gd name="connsiteX162" fmla="*/ 4656557 w 8411286"/>
              <a:gd name="connsiteY162" fmla="*/ 3936968 h 6736476"/>
              <a:gd name="connsiteX163" fmla="*/ 4634597 w 8411286"/>
              <a:gd name="connsiteY163" fmla="*/ 3909363 h 6736476"/>
              <a:gd name="connsiteX164" fmla="*/ 4624559 w 8411286"/>
              <a:gd name="connsiteY164" fmla="*/ 3862935 h 6736476"/>
              <a:gd name="connsiteX165" fmla="*/ 4614520 w 8411286"/>
              <a:gd name="connsiteY165" fmla="*/ 3893677 h 6736476"/>
              <a:gd name="connsiteX166" fmla="*/ 4591306 w 8411286"/>
              <a:gd name="connsiteY166" fmla="*/ 3923165 h 6736476"/>
              <a:gd name="connsiteX167" fmla="*/ 4557426 w 8411286"/>
              <a:gd name="connsiteY167" fmla="*/ 3900579 h 6736476"/>
              <a:gd name="connsiteX168" fmla="*/ 4532330 w 8411286"/>
              <a:gd name="connsiteY168" fmla="*/ 3791410 h 6736476"/>
              <a:gd name="connsiteX169" fmla="*/ 4531703 w 8411286"/>
              <a:gd name="connsiteY169" fmla="*/ 3723023 h 6736476"/>
              <a:gd name="connsiteX170" fmla="*/ 4448885 w 8411286"/>
              <a:gd name="connsiteY170" fmla="*/ 3766942 h 6736476"/>
              <a:gd name="connsiteX171" fmla="*/ 4448885 w 8411286"/>
              <a:gd name="connsiteY171" fmla="*/ 3559898 h 6736476"/>
              <a:gd name="connsiteX172" fmla="*/ 4463316 w 8411286"/>
              <a:gd name="connsiteY172" fmla="*/ 3532919 h 6736476"/>
              <a:gd name="connsiteX173" fmla="*/ 4690436 w 8411286"/>
              <a:gd name="connsiteY173" fmla="*/ 2978920 h 6736476"/>
              <a:gd name="connsiteX174" fmla="*/ 4927595 w 8411286"/>
              <a:gd name="connsiteY174" fmla="*/ 2711019 h 6736476"/>
              <a:gd name="connsiteX175" fmla="*/ 5275805 w 8411286"/>
              <a:gd name="connsiteY175" fmla="*/ 2466331 h 6736476"/>
              <a:gd name="connsiteX176" fmla="*/ 5731929 w 8411286"/>
              <a:gd name="connsiteY176" fmla="*/ 2199683 h 6736476"/>
              <a:gd name="connsiteX177" fmla="*/ 5826667 w 8411286"/>
              <a:gd name="connsiteY177" fmla="*/ 2087378 h 6736476"/>
              <a:gd name="connsiteX178" fmla="*/ 5894427 w 8411286"/>
              <a:gd name="connsiteY178" fmla="*/ 1910450 h 6736476"/>
              <a:gd name="connsiteX179" fmla="*/ 6199972 w 8411286"/>
              <a:gd name="connsiteY179" fmla="*/ 1572278 h 6736476"/>
              <a:gd name="connsiteX180" fmla="*/ 6236363 w 8411286"/>
              <a:gd name="connsiteY180" fmla="*/ 1530869 h 6736476"/>
              <a:gd name="connsiteX181" fmla="*/ 6233226 w 8411286"/>
              <a:gd name="connsiteY181" fmla="*/ 1470012 h 6736476"/>
              <a:gd name="connsiteX182" fmla="*/ 6184288 w 8411286"/>
              <a:gd name="connsiteY182" fmla="*/ 1457463 h 6736476"/>
              <a:gd name="connsiteX183" fmla="*/ 6119666 w 8411286"/>
              <a:gd name="connsiteY183" fmla="*/ 1467501 h 6736476"/>
              <a:gd name="connsiteX184" fmla="*/ 5976616 w 8411286"/>
              <a:gd name="connsiteY184" fmla="*/ 1475658 h 6736476"/>
              <a:gd name="connsiteX185" fmla="*/ 5893799 w 8411286"/>
              <a:gd name="connsiteY185" fmla="*/ 1374646 h 6736476"/>
              <a:gd name="connsiteX186" fmla="*/ 5956539 w 8411286"/>
              <a:gd name="connsiteY186" fmla="*/ 1308140 h 6736476"/>
              <a:gd name="connsiteX187" fmla="*/ 6087040 w 8411286"/>
              <a:gd name="connsiteY187" fmla="*/ 1246654 h 6736476"/>
              <a:gd name="connsiteX188" fmla="*/ 6108999 w 8411286"/>
              <a:gd name="connsiteY188" fmla="*/ 1201481 h 6736476"/>
              <a:gd name="connsiteX189" fmla="*/ 6058807 w 8411286"/>
              <a:gd name="connsiteY189" fmla="*/ 1185169 h 6736476"/>
              <a:gd name="connsiteX190" fmla="*/ 6009869 w 8411286"/>
              <a:gd name="connsiteY190" fmla="*/ 1225323 h 6736476"/>
              <a:gd name="connsiteX191" fmla="*/ 5906347 w 8411286"/>
              <a:gd name="connsiteY191" fmla="*/ 1288691 h 6736476"/>
              <a:gd name="connsiteX192" fmla="*/ 5689266 w 8411286"/>
              <a:gd name="connsiteY192" fmla="*/ 1229087 h 6736476"/>
              <a:gd name="connsiteX193" fmla="*/ 5573823 w 8411286"/>
              <a:gd name="connsiteY193" fmla="*/ 1109880 h 6736476"/>
              <a:gd name="connsiteX194" fmla="*/ 5601428 w 8411286"/>
              <a:gd name="connsiteY194" fmla="*/ 927306 h 6736476"/>
              <a:gd name="connsiteX195" fmla="*/ 5812863 w 8411286"/>
              <a:gd name="connsiteY195" fmla="*/ 805588 h 6736476"/>
              <a:gd name="connsiteX196" fmla="*/ 5938972 w 8411286"/>
              <a:gd name="connsiteY196" fmla="*/ 547725 h 6736476"/>
              <a:gd name="connsiteX197" fmla="*/ 5928306 w 8411286"/>
              <a:gd name="connsiteY197" fmla="*/ 479338 h 6736476"/>
              <a:gd name="connsiteX198" fmla="*/ 5984774 w 8411286"/>
              <a:gd name="connsiteY198" fmla="*/ 344446 h 6736476"/>
              <a:gd name="connsiteX199" fmla="*/ 6093941 w 8411286"/>
              <a:gd name="connsiteY199" fmla="*/ 259746 h 6736476"/>
              <a:gd name="connsiteX200" fmla="*/ 6622844 w 8411286"/>
              <a:gd name="connsiteY200" fmla="*/ 48310 h 6736476"/>
              <a:gd name="connsiteX201" fmla="*/ 6826123 w 8411286"/>
              <a:gd name="connsiteY201" fmla="*/ 37017 h 6736476"/>
              <a:gd name="connsiteX202" fmla="*/ 6937173 w 8411286"/>
              <a:gd name="connsiteY202" fmla="*/ 0 h 673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8411286" h="6736476">
                <a:moveTo>
                  <a:pt x="5699762" y="5934811"/>
                </a:moveTo>
                <a:lnTo>
                  <a:pt x="5699473" y="5964269"/>
                </a:lnTo>
                <a:lnTo>
                  <a:pt x="5704951" y="6001406"/>
                </a:lnTo>
                <a:close/>
                <a:moveTo>
                  <a:pt x="5700507" y="5913361"/>
                </a:moveTo>
                <a:lnTo>
                  <a:pt x="5699940" y="5916657"/>
                </a:lnTo>
                <a:lnTo>
                  <a:pt x="5699858" y="5924998"/>
                </a:lnTo>
                <a:close/>
                <a:moveTo>
                  <a:pt x="6937173" y="0"/>
                </a:moveTo>
                <a:cubicBezTo>
                  <a:pt x="6995523" y="0"/>
                  <a:pt x="7054499" y="0"/>
                  <a:pt x="7112847" y="0"/>
                </a:cubicBezTo>
                <a:cubicBezTo>
                  <a:pt x="7130415" y="10666"/>
                  <a:pt x="7148610" y="20705"/>
                  <a:pt x="7165550" y="31998"/>
                </a:cubicBezTo>
                <a:cubicBezTo>
                  <a:pt x="7205704" y="59603"/>
                  <a:pt x="7230800" y="97248"/>
                  <a:pt x="7230172" y="147441"/>
                </a:cubicBezTo>
                <a:cubicBezTo>
                  <a:pt x="7228918" y="212063"/>
                  <a:pt x="7257779" y="259119"/>
                  <a:pt x="7308598" y="296136"/>
                </a:cubicBezTo>
                <a:cubicBezTo>
                  <a:pt x="7326165" y="309311"/>
                  <a:pt x="7344359" y="321859"/>
                  <a:pt x="7361927" y="334407"/>
                </a:cubicBezTo>
                <a:cubicBezTo>
                  <a:pt x="7612890" y="510081"/>
                  <a:pt x="7769741" y="742220"/>
                  <a:pt x="7786681" y="1054668"/>
                </a:cubicBezTo>
                <a:cubicBezTo>
                  <a:pt x="7790445" y="1124311"/>
                  <a:pt x="7809267" y="1188306"/>
                  <a:pt x="7843148" y="1247910"/>
                </a:cubicBezTo>
                <a:cubicBezTo>
                  <a:pt x="7890203" y="1330099"/>
                  <a:pt x="7939140" y="1412290"/>
                  <a:pt x="7989333" y="1492598"/>
                </a:cubicBezTo>
                <a:cubicBezTo>
                  <a:pt x="8092227" y="1658860"/>
                  <a:pt x="8187592" y="1828886"/>
                  <a:pt x="8255980" y="2013344"/>
                </a:cubicBezTo>
                <a:cubicBezTo>
                  <a:pt x="8324995" y="2201565"/>
                  <a:pt x="8356365" y="2395434"/>
                  <a:pt x="8328759" y="2595576"/>
                </a:cubicBezTo>
                <a:cubicBezTo>
                  <a:pt x="8291114" y="2865361"/>
                  <a:pt x="8316211" y="3128870"/>
                  <a:pt x="8394636" y="3388617"/>
                </a:cubicBezTo>
                <a:lnTo>
                  <a:pt x="8411286" y="3449238"/>
                </a:lnTo>
                <a:lnTo>
                  <a:pt x="8411286" y="6736476"/>
                </a:lnTo>
                <a:lnTo>
                  <a:pt x="7208192" y="6736476"/>
                </a:lnTo>
                <a:lnTo>
                  <a:pt x="7224525" y="6699435"/>
                </a:lnTo>
                <a:cubicBezTo>
                  <a:pt x="7227035" y="6691906"/>
                  <a:pt x="7218879" y="6676220"/>
                  <a:pt x="7211350" y="6671829"/>
                </a:cubicBezTo>
                <a:cubicBezTo>
                  <a:pt x="7206331" y="6668692"/>
                  <a:pt x="7191273" y="6676220"/>
                  <a:pt x="7184371" y="6683122"/>
                </a:cubicBezTo>
                <a:cubicBezTo>
                  <a:pt x="7173706" y="6694415"/>
                  <a:pt x="7168059" y="6710101"/>
                  <a:pt x="7158021" y="6721394"/>
                </a:cubicBezTo>
                <a:lnTo>
                  <a:pt x="7140347" y="6736476"/>
                </a:lnTo>
                <a:lnTo>
                  <a:pt x="7106917" y="6736476"/>
                </a:lnTo>
                <a:lnTo>
                  <a:pt x="7103015" y="6712307"/>
                </a:lnTo>
                <a:cubicBezTo>
                  <a:pt x="7099633" y="6663164"/>
                  <a:pt x="7103750" y="6615520"/>
                  <a:pt x="7059519" y="6580228"/>
                </a:cubicBezTo>
                <a:cubicBezTo>
                  <a:pt x="7051362" y="6607833"/>
                  <a:pt x="7042579" y="6635440"/>
                  <a:pt x="7043833" y="6663045"/>
                </a:cubicBezTo>
                <a:cubicBezTo>
                  <a:pt x="7044775" y="6683750"/>
                  <a:pt x="7047912" y="6704297"/>
                  <a:pt x="7051205" y="6724845"/>
                </a:cubicBezTo>
                <a:lnTo>
                  <a:pt x="7052770" y="6736476"/>
                </a:lnTo>
                <a:lnTo>
                  <a:pt x="6976399" y="6736476"/>
                </a:lnTo>
                <a:lnTo>
                  <a:pt x="6969171" y="6722022"/>
                </a:lnTo>
                <a:lnTo>
                  <a:pt x="6965668" y="6736476"/>
                </a:lnTo>
                <a:lnTo>
                  <a:pt x="5912639" y="6736476"/>
                </a:lnTo>
                <a:lnTo>
                  <a:pt x="5766309" y="6264493"/>
                </a:lnTo>
                <a:lnTo>
                  <a:pt x="5730397" y="6316172"/>
                </a:lnTo>
                <a:cubicBezTo>
                  <a:pt x="5723013" y="6324610"/>
                  <a:pt x="5717739" y="6334104"/>
                  <a:pt x="5716685" y="6345706"/>
                </a:cubicBezTo>
                <a:cubicBezTo>
                  <a:pt x="5710357" y="6415324"/>
                  <a:pt x="5685041" y="6477559"/>
                  <a:pt x="5642847" y="6530301"/>
                </a:cubicBezTo>
                <a:cubicBezTo>
                  <a:pt x="5614895" y="6565638"/>
                  <a:pt x="5591557" y="6602623"/>
                  <a:pt x="5571861" y="6640910"/>
                </a:cubicBezTo>
                <a:lnTo>
                  <a:pt x="5532211" y="6736476"/>
                </a:lnTo>
                <a:lnTo>
                  <a:pt x="5291750" y="6736476"/>
                </a:lnTo>
                <a:lnTo>
                  <a:pt x="5314799" y="6682196"/>
                </a:lnTo>
                <a:cubicBezTo>
                  <a:pt x="5382308" y="6499710"/>
                  <a:pt x="5380195" y="6314062"/>
                  <a:pt x="5336949" y="6127357"/>
                </a:cubicBezTo>
                <a:cubicBezTo>
                  <a:pt x="5331675" y="6105207"/>
                  <a:pt x="5325347" y="6103097"/>
                  <a:pt x="5305304" y="6110481"/>
                </a:cubicBezTo>
                <a:cubicBezTo>
                  <a:pt x="5234633" y="6135798"/>
                  <a:pt x="5171343" y="6172717"/>
                  <a:pt x="5111217" y="6218074"/>
                </a:cubicBezTo>
                <a:cubicBezTo>
                  <a:pt x="5079573" y="6241280"/>
                  <a:pt x="5074299" y="6269759"/>
                  <a:pt x="5080627" y="6304567"/>
                </a:cubicBezTo>
                <a:cubicBezTo>
                  <a:pt x="5086957" y="6341486"/>
                  <a:pt x="5104887" y="6374187"/>
                  <a:pt x="5130204" y="6400558"/>
                </a:cubicBezTo>
                <a:cubicBezTo>
                  <a:pt x="5201931" y="6474395"/>
                  <a:pt x="5216700" y="6560891"/>
                  <a:pt x="5197713" y="6657933"/>
                </a:cubicBezTo>
                <a:cubicBezTo>
                  <a:pt x="5193493" y="6679030"/>
                  <a:pt x="5193493" y="6701183"/>
                  <a:pt x="5190329" y="6723333"/>
                </a:cubicBezTo>
                <a:lnTo>
                  <a:pt x="5190795" y="6736476"/>
                </a:lnTo>
                <a:lnTo>
                  <a:pt x="5114216" y="6736476"/>
                </a:lnTo>
                <a:lnTo>
                  <a:pt x="5090121" y="6712785"/>
                </a:lnTo>
                <a:cubicBezTo>
                  <a:pt x="5075353" y="6701183"/>
                  <a:pt x="5079573" y="6680086"/>
                  <a:pt x="5078517" y="6664264"/>
                </a:cubicBezTo>
                <a:cubicBezTo>
                  <a:pt x="5074299" y="6607302"/>
                  <a:pt x="5052146" y="6565109"/>
                  <a:pt x="4997297" y="6540849"/>
                </a:cubicBezTo>
                <a:cubicBezTo>
                  <a:pt x="4947720" y="6519752"/>
                  <a:pt x="4920293" y="6478613"/>
                  <a:pt x="4908691" y="6426928"/>
                </a:cubicBezTo>
                <a:cubicBezTo>
                  <a:pt x="4903417" y="6402668"/>
                  <a:pt x="4897089" y="6379461"/>
                  <a:pt x="4889705" y="6356255"/>
                </a:cubicBezTo>
                <a:cubicBezTo>
                  <a:pt x="4872826" y="6304567"/>
                  <a:pt x="4840127" y="6286637"/>
                  <a:pt x="4786333" y="6299293"/>
                </a:cubicBezTo>
                <a:cubicBezTo>
                  <a:pt x="4690342" y="6320390"/>
                  <a:pt x="4593300" y="6324610"/>
                  <a:pt x="4495200" y="6323556"/>
                </a:cubicBezTo>
                <a:cubicBezTo>
                  <a:pt x="4380225" y="6323556"/>
                  <a:pt x="4265248" y="6322500"/>
                  <a:pt x="4150274" y="6322500"/>
                </a:cubicBezTo>
                <a:cubicBezTo>
                  <a:pt x="4096479" y="6321446"/>
                  <a:pt x="4042681" y="6329884"/>
                  <a:pt x="3989940" y="6338322"/>
                </a:cubicBezTo>
                <a:cubicBezTo>
                  <a:pt x="3968844" y="6341486"/>
                  <a:pt x="3950911" y="6349927"/>
                  <a:pt x="3937199" y="6367857"/>
                </a:cubicBezTo>
                <a:cubicBezTo>
                  <a:pt x="3924541" y="6384735"/>
                  <a:pt x="3906610" y="6399502"/>
                  <a:pt x="3891842" y="6415324"/>
                </a:cubicBezTo>
                <a:cubicBezTo>
                  <a:pt x="3869692" y="6438530"/>
                  <a:pt x="3846485" y="6454353"/>
                  <a:pt x="3810620" y="6455409"/>
                </a:cubicBezTo>
                <a:cubicBezTo>
                  <a:pt x="3756825" y="6457517"/>
                  <a:pt x="3718850" y="6501820"/>
                  <a:pt x="3670329" y="6521863"/>
                </a:cubicBezTo>
                <a:cubicBezTo>
                  <a:pt x="3656617" y="6528191"/>
                  <a:pt x="3665055" y="6544013"/>
                  <a:pt x="3665055" y="6555617"/>
                </a:cubicBezTo>
                <a:cubicBezTo>
                  <a:pt x="3666637" y="6592536"/>
                  <a:pt x="3670922" y="6628400"/>
                  <a:pt x="3677927" y="6663210"/>
                </a:cubicBezTo>
                <a:lnTo>
                  <a:pt x="3699047" y="6736476"/>
                </a:lnTo>
                <a:lnTo>
                  <a:pt x="2645249" y="6736476"/>
                </a:lnTo>
                <a:lnTo>
                  <a:pt x="2742086" y="6647385"/>
                </a:lnTo>
                <a:cubicBezTo>
                  <a:pt x="2760016" y="6631563"/>
                  <a:pt x="2758962" y="6618907"/>
                  <a:pt x="2743140" y="6603084"/>
                </a:cubicBezTo>
                <a:cubicBezTo>
                  <a:pt x="2724154" y="6585152"/>
                  <a:pt x="2707275" y="6565109"/>
                  <a:pt x="2687235" y="6550343"/>
                </a:cubicBezTo>
                <a:cubicBezTo>
                  <a:pt x="2619725" y="6501820"/>
                  <a:pt x="2572260" y="6437477"/>
                  <a:pt x="2540616" y="6362583"/>
                </a:cubicBezTo>
                <a:cubicBezTo>
                  <a:pt x="2486818" y="6232840"/>
                  <a:pt x="2408763" y="6123139"/>
                  <a:pt x="2301170" y="6031369"/>
                </a:cubicBezTo>
                <a:cubicBezTo>
                  <a:pt x="2231550" y="5972300"/>
                  <a:pt x="2188303" y="5894242"/>
                  <a:pt x="2170371" y="5803528"/>
                </a:cubicBezTo>
                <a:cubicBezTo>
                  <a:pt x="2144000" y="5668511"/>
                  <a:pt x="2083875" y="5547206"/>
                  <a:pt x="2008983" y="5434340"/>
                </a:cubicBezTo>
                <a:cubicBezTo>
                  <a:pt x="1900337" y="5270842"/>
                  <a:pt x="1812788" y="5098906"/>
                  <a:pt x="1746334" y="4914312"/>
                </a:cubicBezTo>
                <a:cubicBezTo>
                  <a:pt x="1737896" y="4891105"/>
                  <a:pt x="1726291" y="4870009"/>
                  <a:pt x="1717853" y="4846804"/>
                </a:cubicBezTo>
                <a:cubicBezTo>
                  <a:pt x="1702030" y="4800391"/>
                  <a:pt x="1680934" y="4769800"/>
                  <a:pt x="1620809" y="4780349"/>
                </a:cubicBezTo>
                <a:cubicBezTo>
                  <a:pt x="1576505" y="4788789"/>
                  <a:pt x="1536423" y="4763472"/>
                  <a:pt x="1502668" y="4732882"/>
                </a:cubicBezTo>
                <a:cubicBezTo>
                  <a:pt x="1477353" y="4709677"/>
                  <a:pt x="1452037" y="4686471"/>
                  <a:pt x="1431996" y="4659044"/>
                </a:cubicBezTo>
                <a:cubicBezTo>
                  <a:pt x="1362377" y="4559892"/>
                  <a:pt x="1263225" y="4520863"/>
                  <a:pt x="1147194" y="4510315"/>
                </a:cubicBezTo>
                <a:cubicBezTo>
                  <a:pt x="1074410" y="4502930"/>
                  <a:pt x="1003736" y="4505041"/>
                  <a:pt x="933065" y="4520863"/>
                </a:cubicBezTo>
                <a:cubicBezTo>
                  <a:pt x="872940" y="4533521"/>
                  <a:pt x="819143" y="4522973"/>
                  <a:pt x="779062" y="4470232"/>
                </a:cubicBezTo>
                <a:cubicBezTo>
                  <a:pt x="762183" y="4447025"/>
                  <a:pt x="740030" y="4429093"/>
                  <a:pt x="715772" y="4415381"/>
                </a:cubicBezTo>
                <a:cubicBezTo>
                  <a:pt x="644042" y="4375298"/>
                  <a:pt x="603960" y="4313062"/>
                  <a:pt x="583919" y="4235007"/>
                </a:cubicBezTo>
                <a:cubicBezTo>
                  <a:pt x="560713" y="4142182"/>
                  <a:pt x="536452" y="4050412"/>
                  <a:pt x="567041" y="3954424"/>
                </a:cubicBezTo>
                <a:cubicBezTo>
                  <a:pt x="580753" y="3912231"/>
                  <a:pt x="599742" y="3876367"/>
                  <a:pt x="635604" y="3848942"/>
                </a:cubicBezTo>
                <a:cubicBezTo>
                  <a:pt x="677797" y="3817297"/>
                  <a:pt x="711552" y="3777214"/>
                  <a:pt x="728428" y="3725527"/>
                </a:cubicBezTo>
                <a:cubicBezTo>
                  <a:pt x="733703" y="3708651"/>
                  <a:pt x="746361" y="3693882"/>
                  <a:pt x="756909" y="3679114"/>
                </a:cubicBezTo>
                <a:cubicBezTo>
                  <a:pt x="769567" y="3661184"/>
                  <a:pt x="784336" y="3645361"/>
                  <a:pt x="798047" y="3627429"/>
                </a:cubicBezTo>
                <a:cubicBezTo>
                  <a:pt x="857117" y="3550427"/>
                  <a:pt x="857117" y="3540933"/>
                  <a:pt x="804376" y="3462877"/>
                </a:cubicBezTo>
                <a:cubicBezTo>
                  <a:pt x="762183" y="3399588"/>
                  <a:pt x="719990" y="3337352"/>
                  <a:pt x="693620" y="3265625"/>
                </a:cubicBezTo>
                <a:cubicBezTo>
                  <a:pt x="682015" y="3232924"/>
                  <a:pt x="694676" y="3214994"/>
                  <a:pt x="730538" y="3218158"/>
                </a:cubicBezTo>
                <a:cubicBezTo>
                  <a:pt x="752691" y="3220268"/>
                  <a:pt x="774841" y="3228706"/>
                  <a:pt x="796992" y="3235034"/>
                </a:cubicBezTo>
                <a:cubicBezTo>
                  <a:pt x="812814" y="3239254"/>
                  <a:pt x="831803" y="3246638"/>
                  <a:pt x="844459" y="3233980"/>
                </a:cubicBezTo>
                <a:cubicBezTo>
                  <a:pt x="849733" y="3228706"/>
                  <a:pt x="845513" y="3210773"/>
                  <a:pt x="841295" y="3199171"/>
                </a:cubicBezTo>
                <a:cubicBezTo>
                  <a:pt x="833911" y="3181239"/>
                  <a:pt x="818088" y="3171744"/>
                  <a:pt x="800158" y="3174911"/>
                </a:cubicBezTo>
                <a:cubicBezTo>
                  <a:pt x="736870" y="3185457"/>
                  <a:pt x="676741" y="3169637"/>
                  <a:pt x="615564" y="3159086"/>
                </a:cubicBezTo>
                <a:cubicBezTo>
                  <a:pt x="485819" y="3136936"/>
                  <a:pt x="356076" y="3112675"/>
                  <a:pt x="235828" y="3056770"/>
                </a:cubicBezTo>
                <a:cubicBezTo>
                  <a:pt x="163044" y="3023015"/>
                  <a:pt x="101864" y="2975548"/>
                  <a:pt x="50177" y="2912259"/>
                </a:cubicBezTo>
                <a:cubicBezTo>
                  <a:pt x="-2564" y="2846859"/>
                  <a:pt x="-2564" y="2773021"/>
                  <a:pt x="1656" y="2697076"/>
                </a:cubicBezTo>
                <a:cubicBezTo>
                  <a:pt x="9041" y="2573661"/>
                  <a:pt x="51233" y="2459740"/>
                  <a:pt x="103975" y="2348984"/>
                </a:cubicBezTo>
                <a:cubicBezTo>
                  <a:pt x="110303" y="2335272"/>
                  <a:pt x="111359" y="2336326"/>
                  <a:pt x="149331" y="2344764"/>
                </a:cubicBezTo>
                <a:cubicBezTo>
                  <a:pt x="148277" y="2333162"/>
                  <a:pt x="127181" y="2332105"/>
                  <a:pt x="134563" y="2317339"/>
                </a:cubicBezTo>
                <a:cubicBezTo>
                  <a:pt x="171482" y="2328941"/>
                  <a:pt x="189415" y="2354258"/>
                  <a:pt x="191525" y="2400669"/>
                </a:cubicBezTo>
                <a:cubicBezTo>
                  <a:pt x="194688" y="2463958"/>
                  <a:pt x="175702" y="2524084"/>
                  <a:pt x="166208" y="2585263"/>
                </a:cubicBezTo>
                <a:cubicBezTo>
                  <a:pt x="158826" y="2628512"/>
                  <a:pt x="149331" y="2671759"/>
                  <a:pt x="160934" y="2716062"/>
                </a:cubicBezTo>
                <a:cubicBezTo>
                  <a:pt x="167264" y="2743487"/>
                  <a:pt x="180976" y="2761419"/>
                  <a:pt x="207347" y="2771968"/>
                </a:cubicBezTo>
                <a:cubicBezTo>
                  <a:pt x="308609" y="2814160"/>
                  <a:pt x="416201" y="2833147"/>
                  <a:pt x="523794" y="2843695"/>
                </a:cubicBezTo>
                <a:cubicBezTo>
                  <a:pt x="698894" y="2860571"/>
                  <a:pt x="875050" y="2857407"/>
                  <a:pt x="1049096" y="2824709"/>
                </a:cubicBezTo>
                <a:cubicBezTo>
                  <a:pt x="1076520" y="2819435"/>
                  <a:pt x="1095507" y="2806776"/>
                  <a:pt x="1113439" y="2786736"/>
                </a:cubicBezTo>
                <a:cubicBezTo>
                  <a:pt x="1227360" y="2653827"/>
                  <a:pt x="1373981" y="2596868"/>
                  <a:pt x="1546971" y="2606360"/>
                </a:cubicBezTo>
                <a:cubicBezTo>
                  <a:pt x="1628193" y="2610580"/>
                  <a:pt x="1706251" y="2588427"/>
                  <a:pt x="1784306" y="2570497"/>
                </a:cubicBezTo>
                <a:cubicBezTo>
                  <a:pt x="1828609" y="2561003"/>
                  <a:pt x="1871856" y="2551508"/>
                  <a:pt x="1917215" y="2546234"/>
                </a:cubicBezTo>
                <a:cubicBezTo>
                  <a:pt x="1956242" y="2542016"/>
                  <a:pt x="1993161" y="2544126"/>
                  <a:pt x="2025860" y="2568387"/>
                </a:cubicBezTo>
                <a:cubicBezTo>
                  <a:pt x="2045902" y="2583153"/>
                  <a:pt x="2069109" y="2584209"/>
                  <a:pt x="2092315" y="2577879"/>
                </a:cubicBezTo>
                <a:cubicBezTo>
                  <a:pt x="2114466" y="2572605"/>
                  <a:pt x="2135562" y="2567331"/>
                  <a:pt x="2156659" y="2562057"/>
                </a:cubicBezTo>
                <a:cubicBezTo>
                  <a:pt x="2208346" y="2548344"/>
                  <a:pt x="2250539" y="2562057"/>
                  <a:pt x="2279017" y="2608470"/>
                </a:cubicBezTo>
                <a:cubicBezTo>
                  <a:pt x="2288512" y="2624292"/>
                  <a:pt x="2299060" y="2628512"/>
                  <a:pt x="2316992" y="2628512"/>
                </a:cubicBezTo>
                <a:cubicBezTo>
                  <a:pt x="2363403" y="2627456"/>
                  <a:pt x="2409816" y="2628512"/>
                  <a:pt x="2459391" y="2628512"/>
                </a:cubicBezTo>
                <a:cubicBezTo>
                  <a:pt x="2449899" y="2607416"/>
                  <a:pt x="2431967" y="2596868"/>
                  <a:pt x="2417198" y="2585263"/>
                </a:cubicBezTo>
                <a:cubicBezTo>
                  <a:pt x="2320156" y="2508261"/>
                  <a:pt x="2210454" y="2451302"/>
                  <a:pt x="2108138" y="2382739"/>
                </a:cubicBezTo>
                <a:cubicBezTo>
                  <a:pt x="1986833" y="2300461"/>
                  <a:pt x="1879240" y="2204473"/>
                  <a:pt x="1772704" y="2105321"/>
                </a:cubicBezTo>
                <a:cubicBezTo>
                  <a:pt x="1741059" y="2075784"/>
                  <a:pt x="1715743" y="2042031"/>
                  <a:pt x="1714689" y="1995618"/>
                </a:cubicBezTo>
                <a:cubicBezTo>
                  <a:pt x="1714689" y="1976632"/>
                  <a:pt x="1718907" y="1969247"/>
                  <a:pt x="1738949" y="1969247"/>
                </a:cubicBezTo>
                <a:cubicBezTo>
                  <a:pt x="1770594" y="1970301"/>
                  <a:pt x="1796965" y="1980850"/>
                  <a:pt x="1819115" y="2000892"/>
                </a:cubicBezTo>
                <a:cubicBezTo>
                  <a:pt x="2052230" y="2217131"/>
                  <a:pt x="2344417" y="2316283"/>
                  <a:pt x="2635547" y="2418601"/>
                </a:cubicBezTo>
                <a:cubicBezTo>
                  <a:pt x="2669302" y="2431260"/>
                  <a:pt x="2703057" y="2441808"/>
                  <a:pt x="2734702" y="2456576"/>
                </a:cubicBezTo>
                <a:cubicBezTo>
                  <a:pt x="2845458" y="2506151"/>
                  <a:pt x="2907692" y="2628512"/>
                  <a:pt x="2884487" y="2744543"/>
                </a:cubicBezTo>
                <a:cubicBezTo>
                  <a:pt x="2869719" y="2818381"/>
                  <a:pt x="2822252" y="2864792"/>
                  <a:pt x="2753688" y="2889052"/>
                </a:cubicBezTo>
                <a:cubicBezTo>
                  <a:pt x="2691453" y="2911205"/>
                  <a:pt x="2628163" y="2930191"/>
                  <a:pt x="2565930" y="2950231"/>
                </a:cubicBezTo>
                <a:cubicBezTo>
                  <a:pt x="2561712" y="2952342"/>
                  <a:pt x="2557492" y="2955505"/>
                  <a:pt x="2551164" y="2958672"/>
                </a:cubicBezTo>
                <a:cubicBezTo>
                  <a:pt x="2617615" y="3005083"/>
                  <a:pt x="2688289" y="3040948"/>
                  <a:pt x="2756852" y="3079977"/>
                </a:cubicBezTo>
                <a:cubicBezTo>
                  <a:pt x="2869719" y="3143266"/>
                  <a:pt x="2985749" y="3204445"/>
                  <a:pt x="3097560" y="3270899"/>
                </a:cubicBezTo>
                <a:cubicBezTo>
                  <a:pt x="3171398" y="3314146"/>
                  <a:pt x="3247345" y="3356339"/>
                  <a:pt x="3309581" y="3413300"/>
                </a:cubicBezTo>
                <a:cubicBezTo>
                  <a:pt x="3366540" y="3466041"/>
                  <a:pt x="3431940" y="3496630"/>
                  <a:pt x="3500503" y="3527221"/>
                </a:cubicBezTo>
                <a:cubicBezTo>
                  <a:pt x="3628136" y="3584180"/>
                  <a:pt x="3748387" y="3653799"/>
                  <a:pt x="3864417" y="3729747"/>
                </a:cubicBezTo>
                <a:cubicBezTo>
                  <a:pt x="4014201" y="3827845"/>
                  <a:pt x="4178752" y="3881641"/>
                  <a:pt x="4351744" y="3916449"/>
                </a:cubicBezTo>
                <a:cubicBezTo>
                  <a:pt x="4622835" y="3971301"/>
                  <a:pt x="4898143" y="3994507"/>
                  <a:pt x="5174507" y="3980795"/>
                </a:cubicBezTo>
                <a:cubicBezTo>
                  <a:pt x="5218810" y="3978685"/>
                  <a:pt x="5262980" y="3975256"/>
                  <a:pt x="5307035" y="3970823"/>
                </a:cubicBezTo>
                <a:lnTo>
                  <a:pt x="5359406" y="3964465"/>
                </a:lnTo>
                <a:lnTo>
                  <a:pt x="5363328" y="3954536"/>
                </a:lnTo>
                <a:cubicBezTo>
                  <a:pt x="5372739" y="3937910"/>
                  <a:pt x="5387169" y="3924107"/>
                  <a:pt x="5408815" y="3914382"/>
                </a:cubicBezTo>
                <a:cubicBezTo>
                  <a:pt x="5433284" y="3903716"/>
                  <a:pt x="5453361" y="3883639"/>
                  <a:pt x="5475947" y="3868581"/>
                </a:cubicBezTo>
                <a:cubicBezTo>
                  <a:pt x="5499161" y="3852897"/>
                  <a:pt x="5520493" y="3833448"/>
                  <a:pt x="5546216" y="3821527"/>
                </a:cubicBezTo>
                <a:cubicBezTo>
                  <a:pt x="5697422" y="3753139"/>
                  <a:pt x="5806590" y="3625776"/>
                  <a:pt x="5943364" y="3538566"/>
                </a:cubicBezTo>
                <a:cubicBezTo>
                  <a:pt x="5966578" y="3524136"/>
                  <a:pt x="5959677" y="3492138"/>
                  <a:pt x="5933953" y="3480218"/>
                </a:cubicBezTo>
                <a:cubicBezTo>
                  <a:pt x="5923915" y="3475826"/>
                  <a:pt x="5911994" y="3473316"/>
                  <a:pt x="5900701" y="3472062"/>
                </a:cubicBezTo>
                <a:cubicBezTo>
                  <a:pt x="5725027" y="3455749"/>
                  <a:pt x="5549353" y="3438181"/>
                  <a:pt x="5373053" y="3424378"/>
                </a:cubicBezTo>
                <a:cubicBezTo>
                  <a:pt x="5287726" y="3417478"/>
                  <a:pt x="5201772" y="3416222"/>
                  <a:pt x="5116444" y="3414967"/>
                </a:cubicBezTo>
                <a:cubicBezTo>
                  <a:pt x="5075036" y="3414341"/>
                  <a:pt x="5055585" y="3431280"/>
                  <a:pt x="5043038" y="3470807"/>
                </a:cubicBezTo>
                <a:cubicBezTo>
                  <a:pt x="5038019" y="3485865"/>
                  <a:pt x="5035508" y="3500923"/>
                  <a:pt x="5031745" y="3516607"/>
                </a:cubicBezTo>
                <a:cubicBezTo>
                  <a:pt x="5022333" y="3554880"/>
                  <a:pt x="5015431" y="3594406"/>
                  <a:pt x="5001629" y="3631422"/>
                </a:cubicBezTo>
                <a:cubicBezTo>
                  <a:pt x="4980924" y="3688516"/>
                  <a:pt x="4943907" y="3729926"/>
                  <a:pt x="4881167" y="3743101"/>
                </a:cubicBezTo>
                <a:cubicBezTo>
                  <a:pt x="4847915" y="3750003"/>
                  <a:pt x="4830347" y="3773216"/>
                  <a:pt x="4819682" y="3803959"/>
                </a:cubicBezTo>
                <a:cubicBezTo>
                  <a:pt x="4813408" y="3823408"/>
                  <a:pt x="4806506" y="3844113"/>
                  <a:pt x="4793958" y="3860425"/>
                </a:cubicBezTo>
                <a:cubicBezTo>
                  <a:pt x="4777645" y="3882384"/>
                  <a:pt x="4758823" y="3877993"/>
                  <a:pt x="4745021" y="3854779"/>
                </a:cubicBezTo>
                <a:cubicBezTo>
                  <a:pt x="4738746" y="3844113"/>
                  <a:pt x="4731218" y="3834074"/>
                  <a:pt x="4721806" y="3819644"/>
                </a:cubicBezTo>
                <a:cubicBezTo>
                  <a:pt x="4714277" y="3833448"/>
                  <a:pt x="4709258" y="3840348"/>
                  <a:pt x="4706748" y="3847877"/>
                </a:cubicBezTo>
                <a:cubicBezTo>
                  <a:pt x="4701102" y="3869209"/>
                  <a:pt x="4699220" y="3891796"/>
                  <a:pt x="4690436" y="3911246"/>
                </a:cubicBezTo>
                <a:cubicBezTo>
                  <a:pt x="4684790" y="3923165"/>
                  <a:pt x="4669104" y="3932577"/>
                  <a:pt x="4656557" y="3936968"/>
                </a:cubicBezTo>
                <a:cubicBezTo>
                  <a:pt x="4652164" y="3938224"/>
                  <a:pt x="4638989" y="3920656"/>
                  <a:pt x="4634597" y="3909363"/>
                </a:cubicBezTo>
                <a:cubicBezTo>
                  <a:pt x="4628950" y="3894932"/>
                  <a:pt x="4627696" y="3878621"/>
                  <a:pt x="4624559" y="3862935"/>
                </a:cubicBezTo>
                <a:cubicBezTo>
                  <a:pt x="4617029" y="3873602"/>
                  <a:pt x="4618284" y="3884895"/>
                  <a:pt x="4614520" y="3893677"/>
                </a:cubicBezTo>
                <a:cubicBezTo>
                  <a:pt x="4608873" y="3905598"/>
                  <a:pt x="4598835" y="3923793"/>
                  <a:pt x="4591306" y="3923165"/>
                </a:cubicBezTo>
                <a:cubicBezTo>
                  <a:pt x="4579386" y="3922539"/>
                  <a:pt x="4560563" y="3911246"/>
                  <a:pt x="4557426" y="3900579"/>
                </a:cubicBezTo>
                <a:cubicBezTo>
                  <a:pt x="4546133" y="3865444"/>
                  <a:pt x="4538605" y="3828427"/>
                  <a:pt x="4532330" y="3791410"/>
                </a:cubicBezTo>
                <a:cubicBezTo>
                  <a:pt x="4529193" y="3771961"/>
                  <a:pt x="4531703" y="3750629"/>
                  <a:pt x="4531703" y="3723023"/>
                </a:cubicBezTo>
                <a:cubicBezTo>
                  <a:pt x="4489039" y="3786391"/>
                  <a:pt x="4489039" y="3786391"/>
                  <a:pt x="4448885" y="3766942"/>
                </a:cubicBezTo>
                <a:cubicBezTo>
                  <a:pt x="4448885" y="3697928"/>
                  <a:pt x="4448885" y="3628913"/>
                  <a:pt x="4448885" y="3559898"/>
                </a:cubicBezTo>
                <a:cubicBezTo>
                  <a:pt x="4453904" y="3551115"/>
                  <a:pt x="4459551" y="3542331"/>
                  <a:pt x="4463316" y="3532919"/>
                </a:cubicBezTo>
                <a:cubicBezTo>
                  <a:pt x="4539232" y="3348463"/>
                  <a:pt x="4617657" y="3164633"/>
                  <a:pt x="4690436" y="2978920"/>
                </a:cubicBezTo>
                <a:cubicBezTo>
                  <a:pt x="4737491" y="2859714"/>
                  <a:pt x="4812780" y="2770622"/>
                  <a:pt x="4927595" y="2711019"/>
                </a:cubicBezTo>
                <a:cubicBezTo>
                  <a:pt x="5054331" y="2645141"/>
                  <a:pt x="5170401" y="2562952"/>
                  <a:pt x="5275805" y="2466331"/>
                </a:cubicBezTo>
                <a:cubicBezTo>
                  <a:pt x="5408815" y="2343987"/>
                  <a:pt x="5557511" y="2251130"/>
                  <a:pt x="5731929" y="2199683"/>
                </a:cubicBezTo>
                <a:cubicBezTo>
                  <a:pt x="5787140" y="2183371"/>
                  <a:pt x="5821021" y="2146982"/>
                  <a:pt x="5826667" y="2087378"/>
                </a:cubicBezTo>
                <a:cubicBezTo>
                  <a:pt x="5832940" y="2022128"/>
                  <a:pt x="5859292" y="1965034"/>
                  <a:pt x="5894427" y="1910450"/>
                </a:cubicBezTo>
                <a:cubicBezTo>
                  <a:pt x="5978499" y="1781204"/>
                  <a:pt x="6077001" y="1665761"/>
                  <a:pt x="6199972" y="1572278"/>
                </a:cubicBezTo>
                <a:cubicBezTo>
                  <a:pt x="6214403" y="1560985"/>
                  <a:pt x="6231344" y="1547182"/>
                  <a:pt x="6236363" y="1530869"/>
                </a:cubicBezTo>
                <a:cubicBezTo>
                  <a:pt x="6242009" y="1512047"/>
                  <a:pt x="6242009" y="1486324"/>
                  <a:pt x="6233226" y="1470012"/>
                </a:cubicBezTo>
                <a:cubicBezTo>
                  <a:pt x="6227579" y="1459972"/>
                  <a:pt x="6201228" y="1456835"/>
                  <a:pt x="6184288" y="1457463"/>
                </a:cubicBezTo>
                <a:cubicBezTo>
                  <a:pt x="6162329" y="1457463"/>
                  <a:pt x="6140997" y="1465619"/>
                  <a:pt x="6119666" y="1467501"/>
                </a:cubicBezTo>
                <a:cubicBezTo>
                  <a:pt x="6071982" y="1471266"/>
                  <a:pt x="6023672" y="1479422"/>
                  <a:pt x="5976616" y="1475658"/>
                </a:cubicBezTo>
                <a:cubicBezTo>
                  <a:pt x="5930816" y="1471893"/>
                  <a:pt x="5898191" y="1425465"/>
                  <a:pt x="5893799" y="1374646"/>
                </a:cubicBezTo>
                <a:cubicBezTo>
                  <a:pt x="5890035" y="1329472"/>
                  <a:pt x="5926425" y="1321943"/>
                  <a:pt x="5956539" y="1308140"/>
                </a:cubicBezTo>
                <a:cubicBezTo>
                  <a:pt x="6000458" y="1288063"/>
                  <a:pt x="6043749" y="1267987"/>
                  <a:pt x="6087040" y="1246654"/>
                </a:cubicBezTo>
                <a:cubicBezTo>
                  <a:pt x="6104608" y="1237870"/>
                  <a:pt x="6119666" y="1224695"/>
                  <a:pt x="6108999" y="1201481"/>
                </a:cubicBezTo>
                <a:cubicBezTo>
                  <a:pt x="6098333" y="1178267"/>
                  <a:pt x="6077629" y="1175758"/>
                  <a:pt x="6058807" y="1185169"/>
                </a:cubicBezTo>
                <a:cubicBezTo>
                  <a:pt x="6040612" y="1194579"/>
                  <a:pt x="6021163" y="1208383"/>
                  <a:pt x="6009869" y="1225323"/>
                </a:cubicBezTo>
                <a:cubicBezTo>
                  <a:pt x="5984146" y="1262340"/>
                  <a:pt x="5950266" y="1282417"/>
                  <a:pt x="5906347" y="1288691"/>
                </a:cubicBezTo>
                <a:cubicBezTo>
                  <a:pt x="5825412" y="1299984"/>
                  <a:pt x="5751378" y="1281162"/>
                  <a:pt x="5689266" y="1229087"/>
                </a:cubicBezTo>
                <a:cubicBezTo>
                  <a:pt x="5647229" y="1193953"/>
                  <a:pt x="5609584" y="1152544"/>
                  <a:pt x="5573823" y="1109880"/>
                </a:cubicBezTo>
                <a:cubicBezTo>
                  <a:pt x="5509199" y="1033965"/>
                  <a:pt x="5517355" y="981262"/>
                  <a:pt x="5601428" y="927306"/>
                </a:cubicBezTo>
                <a:cubicBezTo>
                  <a:pt x="5669815" y="884015"/>
                  <a:pt x="5741339" y="844488"/>
                  <a:pt x="5812863" y="805588"/>
                </a:cubicBezTo>
                <a:cubicBezTo>
                  <a:pt x="5917641" y="748495"/>
                  <a:pt x="5959050" y="665050"/>
                  <a:pt x="5938972" y="547725"/>
                </a:cubicBezTo>
                <a:cubicBezTo>
                  <a:pt x="5935208" y="525139"/>
                  <a:pt x="5930816" y="502552"/>
                  <a:pt x="5928306" y="479338"/>
                </a:cubicBezTo>
                <a:cubicBezTo>
                  <a:pt x="5922660" y="424754"/>
                  <a:pt x="5939599" y="378325"/>
                  <a:pt x="5984774" y="344446"/>
                </a:cubicBezTo>
                <a:cubicBezTo>
                  <a:pt x="6021163" y="316840"/>
                  <a:pt x="6056298" y="286724"/>
                  <a:pt x="6093941" y="259746"/>
                </a:cubicBezTo>
                <a:cubicBezTo>
                  <a:pt x="6252675" y="145558"/>
                  <a:pt x="6425211" y="64622"/>
                  <a:pt x="6622844" y="48310"/>
                </a:cubicBezTo>
                <a:cubicBezTo>
                  <a:pt x="6690603" y="42664"/>
                  <a:pt x="6758991" y="45801"/>
                  <a:pt x="6826123" y="37017"/>
                </a:cubicBezTo>
                <a:cubicBezTo>
                  <a:pt x="6861886" y="36389"/>
                  <a:pt x="6898903" y="14431"/>
                  <a:pt x="6937173"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8557766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xmlns="" id="{78855341-7087-46B2-9738-26BDE092C109}"/>
              </a:ext>
            </a:extLst>
          </p:cNvPr>
          <p:cNvSpPr>
            <a:spLocks noGrp="1"/>
          </p:cNvSpPr>
          <p:nvPr>
            <p:ph type="pic" sz="quarter" idx="11" hasCustomPrompt="1"/>
          </p:nvPr>
        </p:nvSpPr>
        <p:spPr>
          <a:xfrm>
            <a:off x="561962" y="0"/>
            <a:ext cx="11068076" cy="4046220"/>
          </a:xfrm>
          <a:custGeom>
            <a:avLst/>
            <a:gdLst>
              <a:gd name="connsiteX0" fmla="*/ 0 w 11068076"/>
              <a:gd name="connsiteY0" fmla="*/ 0 h 4046220"/>
              <a:gd name="connsiteX1" fmla="*/ 11068076 w 11068076"/>
              <a:gd name="connsiteY1" fmla="*/ 0 h 4046220"/>
              <a:gd name="connsiteX2" fmla="*/ 10988145 w 11068076"/>
              <a:gd name="connsiteY2" fmla="*/ 236229 h 4046220"/>
              <a:gd name="connsiteX3" fmla="*/ 5534038 w 11068076"/>
              <a:gd name="connsiteY3" fmla="*/ 4046220 h 4046220"/>
              <a:gd name="connsiteX4" fmla="*/ 79931 w 11068076"/>
              <a:gd name="connsiteY4" fmla="*/ 236229 h 40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8076" h="4046220">
                <a:moveTo>
                  <a:pt x="0" y="0"/>
                </a:moveTo>
                <a:lnTo>
                  <a:pt x="11068076" y="0"/>
                </a:lnTo>
                <a:lnTo>
                  <a:pt x="10988145" y="236229"/>
                </a:lnTo>
                <a:cubicBezTo>
                  <a:pt x="10174085" y="2459531"/>
                  <a:pt x="8039357" y="4046220"/>
                  <a:pt x="5534038" y="4046220"/>
                </a:cubicBezTo>
                <a:cubicBezTo>
                  <a:pt x="3028719" y="4046220"/>
                  <a:pt x="893992" y="2459531"/>
                  <a:pt x="79931" y="236229"/>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3185183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59644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20945DE9-E3D5-4878-87F8-0F789D212B69}"/>
              </a:ext>
            </a:extLst>
          </p:cNvPr>
          <p:cNvSpPr/>
          <p:nvPr userDrawn="1"/>
        </p:nvSpPr>
        <p:spPr>
          <a:xfrm>
            <a:off x="0" y="2568742"/>
            <a:ext cx="12191999" cy="1720516"/>
          </a:xfrm>
          <a:prstGeom prst="rect">
            <a:avLst/>
          </a:prstGeom>
          <a:gradFill flip="none" rotWithShape="1">
            <a:gsLst>
              <a:gs pos="65000">
                <a:schemeClr val="bg1">
                  <a:alpha val="75000"/>
                </a:schemeClr>
              </a:gs>
              <a:gs pos="39000">
                <a:schemeClr val="bg1">
                  <a:alpha val="75000"/>
                </a:schemeClr>
              </a:gs>
              <a:gs pos="8000">
                <a:schemeClr val="accent1">
                  <a:alpha val="0"/>
                </a:schemeClr>
              </a:gs>
              <a:gs pos="96000">
                <a:schemeClr val="accent5">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950237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08C67255-373D-4313-9B6D-8A19B11B157D}"/>
              </a:ext>
            </a:extLst>
          </p:cNvPr>
          <p:cNvGrpSpPr/>
          <p:nvPr userDrawn="1"/>
        </p:nvGrpSpPr>
        <p:grpSpPr>
          <a:xfrm>
            <a:off x="1439781" y="458044"/>
            <a:ext cx="9415959" cy="5864435"/>
            <a:chOff x="1102808" y="1419517"/>
            <a:chExt cx="5383089" cy="3796702"/>
          </a:xfrm>
          <a:solidFill>
            <a:schemeClr val="bg1">
              <a:alpha val="6000"/>
            </a:schemeClr>
          </a:solidFill>
        </p:grpSpPr>
        <p:grpSp>
          <p:nvGrpSpPr>
            <p:cNvPr id="3" name="Group 2">
              <a:extLst>
                <a:ext uri="{FF2B5EF4-FFF2-40B4-BE49-F238E27FC236}">
                  <a16:creationId xmlns:a16="http://schemas.microsoft.com/office/drawing/2014/main" xmlns="" id="{CE30FE16-31CC-4E60-B36B-CAD6FC491355}"/>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xmlns="" id="{B7351259-13D3-4E7F-8730-52C0E6C8AB7E}"/>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xmlns="" id="{4A46EEDB-D7F2-4992-87CE-B2069F61777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xmlns="" id="{26A61E4F-F426-407E-A619-45AC28E02060}"/>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xmlns="" id="{718B48D2-3B0F-49B4-A2DE-C27D8D50B20F}"/>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xmlns="" id="{1DE3CC93-1EAF-4A31-9980-27CC59E625ED}"/>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18C316E0-D350-4F59-9875-67317542DDE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xmlns="" id="{90F9DDD0-84A0-4CDD-9BF3-3B867D0BE8DA}"/>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xmlns="" id="{701AB5D1-4012-4821-90EB-B95FBEFFC13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xmlns="" id="{6AF10234-0727-49A3-91D0-0A186685C088}"/>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xmlns="" id="{82E303B6-8B3B-4EEB-B13B-9E53C10BD721}"/>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xmlns="" id="{516476AD-8824-4D1D-BBAB-80DAC15CD181}"/>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xmlns="" id="{E8A49A07-7323-4061-B87D-1AE379496011}"/>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xmlns="" id="{C4FB2E94-C804-4D04-9748-F88BDD9B994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xmlns="" id="{01B76EFC-F62F-4A79-B8E7-7D7210F45FFE}"/>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xmlns="" id="{23E00259-B083-4F25-B18B-B88EB245EE19}"/>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xmlns="" id="{986ADB56-9A55-4F74-8589-A3C8F571E9FC}"/>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xmlns="" id="{46799C01-DD16-40A7-9EDB-0C751A2D7334}"/>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xmlns="" id="{730D2FA2-C0EF-4DA9-8079-99F6A791920A}"/>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xmlns="" id="{DD9922D5-A155-4E8E-9FE9-9A11E979EF08}"/>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xmlns="" id="{09054936-7CA6-4920-9461-21A163818561}"/>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xmlns="" id="{7789811F-70C6-4A44-9806-934AC83D835A}"/>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xmlns="" id="{C9645C03-C2BD-4062-837B-69A66B88158E}"/>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xmlns="" id="{363DDD87-B25B-4AF3-9442-6D80311020B4}"/>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BED06CA1-B16E-41C2-BCDE-B241236BC85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xmlns="" id="{9042B2E7-5DE2-4F76-9798-F635C7746D6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xmlns="" id="{4F6B5B3A-A7EB-4338-9C4A-82CBF2903F25}"/>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xmlns="" id="{02723029-3927-49BF-8A75-948D79C7460F}"/>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xmlns="" id="{1D8E37D4-7970-4629-BDF0-A101C4EA4BFB}"/>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xmlns="" id="{F611CDC3-6598-46B2-8EBA-51C34DC083E6}"/>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xmlns="" id="{51DC98D9-A145-4C9E-89E8-C3947B729F29}"/>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xmlns="" id="{D0A2FBE0-BE6D-4EBE-B9A7-8A4A7330B5A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xmlns="" id="{79293FE0-7B92-4043-8813-8D7BFCE5EA7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D51D24A6-DED4-4CDA-8771-E87C8103A45E}"/>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xmlns="" id="{E06420D7-0BF4-43C1-B41E-8A9D83217900}"/>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xmlns="" id="{898EF58C-03E6-49A3-A860-0D488D07BFF6}"/>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xmlns="" id="{DDB206F2-EBE9-4E85-A4AD-4DA00AB3EFB9}"/>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xmlns="" id="{11474C22-4EA0-40F1-854E-E3B7401C5A51}"/>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xmlns="" id="{85A1A914-5EB2-4791-AACB-00BA02983E2F}"/>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6017347B-C23A-4C66-9BAE-63E7D0B211C4}"/>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xmlns="" id="{A684E804-F449-42C7-9D4A-8FC4FA427DD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xmlns="" id="{BD700BBF-C4CB-4ADB-B9F3-FD3980022DC2}"/>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567549EC-C631-4154-89C8-777D85720E6F}"/>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xmlns="" id="{5BFBDD0A-55E1-40FB-B546-533C1EC5A866}"/>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xmlns="" id="{6DC0EC65-CBE7-43AB-B6D1-5F2CE905F997}"/>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xmlns="" id="{931175F8-B57E-4927-9BDF-74E9AF5D0C34}"/>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xmlns="" id="{30B35DDD-42F4-428E-BBA3-551328C75EC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xmlns="" id="{EF5528ED-1E05-43B1-9A43-D8C99729AAE9}"/>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xmlns="" id="{0A929C28-23BC-43FC-939D-3937EA1E9953}"/>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xmlns="" id="{8657F4D1-8049-4E1E-ACBD-C9209845AA04}"/>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xmlns="" id="{DA8B4CF2-29AE-4A7D-A009-26190E0105A1}"/>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xmlns="" id="{A8C3091C-A44B-428D-8915-B1D61246DC80}"/>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xmlns="" id="{8DDA6924-DE6E-417E-9FAD-4C50621B2B60}"/>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xmlns="" id="{756F2321-F7B6-4734-A942-16895D732A1D}"/>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xmlns="" id="{7E1AA17B-A86F-42CA-9361-DEC902955A7D}"/>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xmlns="" id="{655E01AA-AEB4-4B66-AF6F-54793F45EF7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xmlns="" id="{1729C273-5310-4452-B424-12D3A8A9878E}"/>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xmlns="" id="{1DA003A2-9CD4-4F78-968E-4D8465C7D9EA}"/>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xmlns="" id="{E830E0EC-0F5A-471D-A329-C070325C3B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xmlns="" id="{6B7F74B8-329D-49D6-9458-09790843BAEE}"/>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xmlns="" id="{E32B3FA3-8826-47F0-9D57-7AE1CF78DBDF}"/>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xmlns="" id="{0FDC0D33-C985-4FAF-82F2-73747D352F6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xmlns="" id="{4B332085-8CC9-4079-B374-FA97CAAF2D52}"/>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xmlns="" id="{C72FBD34-65BC-4B68-866E-E5636C1582A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xmlns="" id="{262FD932-6B09-41EA-81FD-8FE314F1E7F5}"/>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xmlns="" id="{26A08D8E-153C-4801-9199-6FAEA3F376C1}"/>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xmlns="" id="{4DCBD306-B238-412D-ADB5-01EA50C57D35}"/>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xmlns="" id="{24FC6308-85BC-4515-B071-F08BBEF58F6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xmlns="" id="{F40C510D-955A-4FF9-845A-85DAA963E2E2}"/>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0F2D6E25-1502-4056-8B94-771299A6869D}"/>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xmlns="" id="{837059E7-B9E7-4868-B0C9-6E79F33BBE4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xmlns="" id="{47F25B6B-32A3-4E66-BC23-1E18DD05FACF}"/>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xmlns="" id="{E3E5821D-6395-49D7-ACFD-E51B0C242DCA}"/>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xmlns="" id="{5634B1B0-23FD-480B-8D7B-EC1723883EE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xmlns="" id="{27D0B594-C5A4-46B6-B62D-0FA775DA4FA9}"/>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52601556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6" name="Rectangle 5"/>
          <p:cNvSpPr/>
          <p:nvPr userDrawn="1"/>
        </p:nvSpPr>
        <p:spPr>
          <a:xfrm>
            <a:off x="0" y="1955452"/>
            <a:ext cx="12192000" cy="2348880"/>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cs typeface="Arial" pitchFamily="34" charset="0"/>
            </a:endParaRPr>
          </a:p>
        </p:txBody>
      </p:sp>
      <p:sp>
        <p:nvSpPr>
          <p:cNvPr id="7" name="Picture Placeholder 2"/>
          <p:cNvSpPr>
            <a:spLocks noGrp="1"/>
          </p:cNvSpPr>
          <p:nvPr>
            <p:ph type="pic" idx="10" hasCustomPrompt="1"/>
          </p:nvPr>
        </p:nvSpPr>
        <p:spPr>
          <a:xfrm>
            <a:off x="915027" y="2193892"/>
            <a:ext cx="1872000" cy="1872000"/>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8" name="Picture Placeholder 2"/>
          <p:cNvSpPr>
            <a:spLocks noGrp="1"/>
          </p:cNvSpPr>
          <p:nvPr>
            <p:ph type="pic" idx="12" hasCustomPrompt="1"/>
          </p:nvPr>
        </p:nvSpPr>
        <p:spPr>
          <a:xfrm>
            <a:off x="3795613" y="2193892"/>
            <a:ext cx="1872000" cy="1872000"/>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9" name="Picture Placeholder 2"/>
          <p:cNvSpPr>
            <a:spLocks noGrp="1"/>
          </p:cNvSpPr>
          <p:nvPr>
            <p:ph type="pic" idx="13" hasCustomPrompt="1"/>
          </p:nvPr>
        </p:nvSpPr>
        <p:spPr>
          <a:xfrm>
            <a:off x="6676200" y="2193892"/>
            <a:ext cx="1872000" cy="1872000"/>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1" name="Picture Placeholder 2"/>
          <p:cNvSpPr>
            <a:spLocks noGrp="1"/>
          </p:cNvSpPr>
          <p:nvPr>
            <p:ph type="pic" idx="14" hasCustomPrompt="1"/>
          </p:nvPr>
        </p:nvSpPr>
        <p:spPr>
          <a:xfrm>
            <a:off x="9452281" y="2193892"/>
            <a:ext cx="1872000" cy="1872000"/>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9" name="Text Placeholder 9">
            <a:extLst>
              <a:ext uri="{FF2B5EF4-FFF2-40B4-BE49-F238E27FC236}">
                <a16:creationId xmlns:a16="http://schemas.microsoft.com/office/drawing/2014/main" xmlns="" id="{8FFDD507-9677-45A5-88E2-496510E5A49D}"/>
              </a:ext>
            </a:extLst>
          </p:cNvPr>
          <p:cNvSpPr>
            <a:spLocks noGrp="1"/>
          </p:cNvSpPr>
          <p:nvPr>
            <p:ph type="body" sz="quarter" idx="15"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 name="Group 19">
            <a:extLst>
              <a:ext uri="{FF2B5EF4-FFF2-40B4-BE49-F238E27FC236}">
                <a16:creationId xmlns:a16="http://schemas.microsoft.com/office/drawing/2014/main" xmlns="" id="{8D8216D7-CA4D-48D3-9D62-1C9BA3F433A6}"/>
              </a:ext>
            </a:extLst>
          </p:cNvPr>
          <p:cNvGrpSpPr/>
          <p:nvPr userDrawn="1"/>
        </p:nvGrpSpPr>
        <p:grpSpPr>
          <a:xfrm>
            <a:off x="0" y="6597853"/>
            <a:ext cx="12192000" cy="260147"/>
            <a:chOff x="4379494" y="697832"/>
            <a:chExt cx="2586787" cy="168442"/>
          </a:xfrm>
        </p:grpSpPr>
        <p:sp>
          <p:nvSpPr>
            <p:cNvPr id="21" name="Rectangle 20">
              <a:extLst>
                <a:ext uri="{FF2B5EF4-FFF2-40B4-BE49-F238E27FC236}">
                  <a16:creationId xmlns:a16="http://schemas.microsoft.com/office/drawing/2014/main" xmlns="" id="{2EAEB79D-42D9-4854-93EE-6A7860B32C06}"/>
                </a:ext>
              </a:extLst>
            </p:cNvPr>
            <p:cNvSpPr/>
            <p:nvPr/>
          </p:nvSpPr>
          <p:spPr>
            <a:xfrm>
              <a:off x="4379494" y="697832"/>
              <a:ext cx="517358" cy="1684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Rectangle 21">
              <a:extLst>
                <a:ext uri="{FF2B5EF4-FFF2-40B4-BE49-F238E27FC236}">
                  <a16:creationId xmlns:a16="http://schemas.microsoft.com/office/drawing/2014/main" xmlns="" id="{FB331F8D-F639-4D0A-8219-201CB10A84B5}"/>
                </a:ext>
              </a:extLst>
            </p:cNvPr>
            <p:cNvSpPr/>
            <p:nvPr/>
          </p:nvSpPr>
          <p:spPr>
            <a:xfrm>
              <a:off x="4896852" y="697832"/>
              <a:ext cx="517358" cy="1684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Rectangle 22">
              <a:extLst>
                <a:ext uri="{FF2B5EF4-FFF2-40B4-BE49-F238E27FC236}">
                  <a16:creationId xmlns:a16="http://schemas.microsoft.com/office/drawing/2014/main" xmlns="" id="{8B7EECCE-8A5D-4DE2-92FC-ED13A376AE06}"/>
                </a:ext>
              </a:extLst>
            </p:cNvPr>
            <p:cNvSpPr/>
            <p:nvPr/>
          </p:nvSpPr>
          <p:spPr>
            <a:xfrm>
              <a:off x="5414209" y="697832"/>
              <a:ext cx="517358" cy="1684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Rectangle 23">
              <a:extLst>
                <a:ext uri="{FF2B5EF4-FFF2-40B4-BE49-F238E27FC236}">
                  <a16:creationId xmlns:a16="http://schemas.microsoft.com/office/drawing/2014/main" xmlns="" id="{121D7071-E31A-4D5F-AA58-5EFBD7BC7CC0}"/>
                </a:ext>
              </a:extLst>
            </p:cNvPr>
            <p:cNvSpPr/>
            <p:nvPr/>
          </p:nvSpPr>
          <p:spPr>
            <a:xfrm>
              <a:off x="5931566" y="697832"/>
              <a:ext cx="517358" cy="1684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Rectangle 24">
              <a:extLst>
                <a:ext uri="{FF2B5EF4-FFF2-40B4-BE49-F238E27FC236}">
                  <a16:creationId xmlns:a16="http://schemas.microsoft.com/office/drawing/2014/main" xmlns="" id="{D1BC3BF5-51FA-4018-9D97-FFDF71871D4A}"/>
                </a:ext>
              </a:extLst>
            </p:cNvPr>
            <p:cNvSpPr/>
            <p:nvPr/>
          </p:nvSpPr>
          <p:spPr>
            <a:xfrm>
              <a:off x="6448923" y="697832"/>
              <a:ext cx="517358" cy="1684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15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45694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4"/>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33901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850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739" r:id="rId1"/>
    <p:sldLayoutId id="2147483655" r:id="rId2"/>
    <p:sldLayoutId id="2147483755" r:id="rId3"/>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7" r:id="rId3"/>
    <p:sldLayoutId id="2147483746" r:id="rId4"/>
    <p:sldLayoutId id="2147483731" r:id="rId5"/>
    <p:sldLayoutId id="2147483737" r:id="rId6"/>
    <p:sldLayoutId id="2147483736" r:id="rId7"/>
    <p:sldLayoutId id="2147483740" r:id="rId8"/>
    <p:sldLayoutId id="2147483741" r:id="rId9"/>
    <p:sldLayoutId id="2147483744" r:id="rId10"/>
    <p:sldLayoutId id="2147483742" r:id="rId11"/>
    <p:sldLayoutId id="2147483745" r:id="rId12"/>
    <p:sldLayoutId id="2147483748" r:id="rId13"/>
    <p:sldLayoutId id="2147483749" r:id="rId14"/>
    <p:sldLayoutId id="2147483753" r:id="rId15"/>
    <p:sldLayoutId id="2147483754" r:id="rId16"/>
    <p:sldLayoutId id="2147483750" r:id="rId17"/>
    <p:sldLayoutId id="2147483751" r:id="rId18"/>
    <p:sldLayoutId id="2147483752" r:id="rId19"/>
    <p:sldLayoutId id="2147483756" r:id="rId20"/>
    <p:sldLayoutId id="2147483757" r:id="rId2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2.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7A17751-16AD-4EBD-B1E4-9D4A2FB56604}"/>
              </a:ext>
            </a:extLst>
          </p:cNvPr>
          <p:cNvSpPr/>
          <p:nvPr/>
        </p:nvSpPr>
        <p:spPr>
          <a:xfrm>
            <a:off x="0" y="4469740"/>
            <a:ext cx="12192000" cy="2062798"/>
          </a:xfrm>
          <a:prstGeom prst="rect">
            <a:avLst/>
          </a:prstGeom>
          <a:gradFill flip="none" rotWithShape="1">
            <a:gsLst>
              <a:gs pos="16000">
                <a:schemeClr val="accent2">
                  <a:alpha val="0"/>
                </a:schemeClr>
              </a:gs>
              <a:gs pos="43000">
                <a:schemeClr val="accent1">
                  <a:alpha val="76000"/>
                </a:schemeClr>
              </a:gs>
              <a:gs pos="94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hlinkClick r:id="rId2"/>
          </p:cNvPr>
          <p:cNvSpPr txBox="1"/>
          <p:nvPr/>
        </p:nvSpPr>
        <p:spPr>
          <a:xfrm>
            <a:off x="0" y="6519475"/>
            <a:ext cx="11887056" cy="369332"/>
          </a:xfrm>
          <a:prstGeom prst="rect">
            <a:avLst/>
          </a:prstGeom>
          <a:noFill/>
        </p:spPr>
        <p:txBody>
          <a:bodyPr wrap="square" rtlCol="0">
            <a:spAutoFit/>
          </a:bodyPr>
          <a:lstStyle/>
          <a:p>
            <a:pPr algn="ctr"/>
            <a:r>
              <a:rPr lang="id-ID" altLang="ko-KR" dirty="0" smtClean="0">
                <a:solidFill>
                  <a:schemeClr val="bg1"/>
                </a:solidFill>
                <a:latin typeface="Lucida Calligraphy" pitchFamily="66" charset="0"/>
                <a:ea typeface="Verdana" pitchFamily="34" charset="0"/>
                <a:cs typeface="Verdana" pitchFamily="34" charset="0"/>
              </a:rPr>
              <a:t>@2019</a:t>
            </a:r>
            <a:endParaRPr lang="ko-KR" altLang="en-US" dirty="0">
              <a:solidFill>
                <a:schemeClr val="bg1"/>
              </a:solidFill>
              <a:latin typeface="Lucida Calligraphy" pitchFamily="66" charset="0"/>
              <a:cs typeface="Verdana" pitchFamily="34" charset="0"/>
            </a:endParaRPr>
          </a:p>
        </p:txBody>
      </p:sp>
      <p:sp>
        <p:nvSpPr>
          <p:cNvPr id="13" name="TextBox 12">
            <a:extLst>
              <a:ext uri="{FF2B5EF4-FFF2-40B4-BE49-F238E27FC236}">
                <a16:creationId xmlns:a16="http://schemas.microsoft.com/office/drawing/2014/main" xmlns="" id="{C221F751-3C5B-4561-AD14-8637C5B66736}"/>
              </a:ext>
            </a:extLst>
          </p:cNvPr>
          <p:cNvSpPr txBox="1"/>
          <p:nvPr/>
        </p:nvSpPr>
        <p:spPr>
          <a:xfrm>
            <a:off x="0" y="4867853"/>
            <a:ext cx="11887200" cy="923330"/>
          </a:xfrm>
          <a:prstGeom prst="rect">
            <a:avLst/>
          </a:prstGeom>
          <a:noFill/>
        </p:spPr>
        <p:txBody>
          <a:bodyPr wrap="square" rtlCol="0" anchor="ctr">
            <a:spAutoFit/>
          </a:bodyPr>
          <a:lstStyle/>
          <a:p>
            <a:pPr algn="r"/>
            <a:r>
              <a:rPr lang="en-US" altLang="ko-KR" sz="5400" dirty="0" err="1" smtClean="0">
                <a:solidFill>
                  <a:schemeClr val="bg1"/>
                </a:solidFill>
                <a:latin typeface="Segoe UI" pitchFamily="34" charset="0"/>
                <a:cs typeface="Segoe UI" pitchFamily="34" charset="0"/>
              </a:rPr>
              <a:t>Kelompok</a:t>
            </a:r>
            <a:r>
              <a:rPr lang="en-US" altLang="ko-KR" sz="5400" dirty="0" smtClean="0">
                <a:solidFill>
                  <a:schemeClr val="bg1"/>
                </a:solidFill>
                <a:latin typeface="Segoe UI" pitchFamily="34" charset="0"/>
                <a:cs typeface="Segoe UI" pitchFamily="34" charset="0"/>
              </a:rPr>
              <a:t> 2</a:t>
            </a:r>
            <a:endParaRPr lang="ko-KR" altLang="en-US" sz="5400" dirty="0">
              <a:solidFill>
                <a:schemeClr val="bg1"/>
              </a:solidFill>
              <a:latin typeface="Segoe UI" pitchFamily="34" charset="0"/>
              <a:cs typeface="Segoe UI" pitchFamily="34" charset="0"/>
            </a:endParaRPr>
          </a:p>
        </p:txBody>
      </p:sp>
      <p:sp>
        <p:nvSpPr>
          <p:cNvPr id="14" name="TextBox 13">
            <a:extLst>
              <a:ext uri="{FF2B5EF4-FFF2-40B4-BE49-F238E27FC236}">
                <a16:creationId xmlns:a16="http://schemas.microsoft.com/office/drawing/2014/main" xmlns="" id="{DF166F6B-B975-4F3C-BCF2-9971086140FB}"/>
              </a:ext>
            </a:extLst>
          </p:cNvPr>
          <p:cNvSpPr txBox="1"/>
          <p:nvPr/>
        </p:nvSpPr>
        <p:spPr>
          <a:xfrm>
            <a:off x="0" y="5783499"/>
            <a:ext cx="11887056" cy="379656"/>
          </a:xfrm>
          <a:prstGeom prst="rect">
            <a:avLst/>
          </a:prstGeom>
          <a:noFill/>
        </p:spPr>
        <p:txBody>
          <a:bodyPr wrap="square" rtlCol="0" anchor="ctr">
            <a:spAutoFit/>
          </a:bodyPr>
          <a:lstStyle/>
          <a:p>
            <a:pPr algn="r"/>
            <a:r>
              <a:rPr lang="id-ID" altLang="ko-KR" dirty="0" smtClean="0">
                <a:solidFill>
                  <a:schemeClr val="bg1"/>
                </a:solidFill>
                <a:latin typeface="Segoe UI" pitchFamily="34" charset="0"/>
                <a:cs typeface="Segoe UI" pitchFamily="34" charset="0"/>
              </a:rPr>
              <a:t>	MSS (Muroja’ah Sama-Sama)</a:t>
            </a:r>
            <a:endParaRPr lang="ko-KR" altLang="en-US" dirty="0">
              <a:solidFill>
                <a:schemeClr val="bg1"/>
              </a:solidFill>
              <a:latin typeface="Segoe UI" pitchFamily="34" charset="0"/>
              <a:cs typeface="Segoe UI" pitchFamily="34" charset="0"/>
            </a:endParaRPr>
          </a:p>
        </p:txBody>
      </p:sp>
    </p:spTree>
    <p:extLst>
      <p:ext uri="{BB962C8B-B14F-4D97-AF65-F5344CB8AC3E}">
        <p14:creationId xmlns:p14="http://schemas.microsoft.com/office/powerpoint/2010/main" val="4077777045"/>
      </p:ext>
    </p:extLst>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id-ID" b="1" dirty="0" smtClean="0">
                <a:solidFill>
                  <a:schemeClr val="tx1"/>
                </a:solidFill>
              </a:rPr>
              <a:t>Methodology</a:t>
            </a:r>
            <a:endParaRPr lang="en-US" b="1" dirty="0">
              <a:solidFill>
                <a:schemeClr val="tx1"/>
              </a:solidFill>
            </a:endParaRPr>
          </a:p>
        </p:txBody>
      </p:sp>
      <p:grpSp>
        <p:nvGrpSpPr>
          <p:cNvPr id="3" name="Group 2">
            <a:extLst>
              <a:ext uri="{FF2B5EF4-FFF2-40B4-BE49-F238E27FC236}">
                <a16:creationId xmlns:a16="http://schemas.microsoft.com/office/drawing/2014/main" xmlns="" id="{DBB1F368-5E5B-40EE-B7C8-6960AE5ACCE6}"/>
              </a:ext>
            </a:extLst>
          </p:cNvPr>
          <p:cNvGrpSpPr/>
          <p:nvPr/>
        </p:nvGrpSpPr>
        <p:grpSpPr>
          <a:xfrm>
            <a:off x="1031421" y="2013626"/>
            <a:ext cx="11129260" cy="4844374"/>
            <a:chOff x="626799" y="1189365"/>
            <a:chExt cx="9728271" cy="4048650"/>
          </a:xfrm>
          <a:solidFill>
            <a:schemeClr val="bg1">
              <a:lumMod val="85000"/>
            </a:schemeClr>
          </a:solidFill>
        </p:grpSpPr>
        <p:sp>
          <p:nvSpPr>
            <p:cNvPr id="4" name="Block Arc 3">
              <a:extLst>
                <a:ext uri="{FF2B5EF4-FFF2-40B4-BE49-F238E27FC236}">
                  <a16:creationId xmlns:a16="http://schemas.microsoft.com/office/drawing/2014/main" xmlns="" id="{B6088A72-AD96-458C-8E5A-417D408A3A60}"/>
                </a:ext>
              </a:extLst>
            </p:cNvPr>
            <p:cNvSpPr/>
            <p:nvPr/>
          </p:nvSpPr>
          <p:spPr>
            <a:xfrm>
              <a:off x="626799" y="1964398"/>
              <a:ext cx="1611302" cy="1611302"/>
            </a:xfrm>
            <a:prstGeom prst="blockArc">
              <a:avLst>
                <a:gd name="adj1" fmla="val 10800000"/>
                <a:gd name="adj2" fmla="val 21559414"/>
                <a:gd name="adj3" fmla="val 1265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5" name="Block Arc 4">
              <a:extLst>
                <a:ext uri="{FF2B5EF4-FFF2-40B4-BE49-F238E27FC236}">
                  <a16:creationId xmlns:a16="http://schemas.microsoft.com/office/drawing/2014/main" xmlns="" id="{08F7F7C8-764E-41A4-AB39-151588AFF9E9}"/>
                </a:ext>
              </a:extLst>
            </p:cNvPr>
            <p:cNvSpPr/>
            <p:nvPr/>
          </p:nvSpPr>
          <p:spPr>
            <a:xfrm rot="10800000">
              <a:off x="2031008" y="1943795"/>
              <a:ext cx="1611302" cy="1611302"/>
            </a:xfrm>
            <a:prstGeom prst="blockArc">
              <a:avLst>
                <a:gd name="adj1" fmla="val 10800000"/>
                <a:gd name="adj2" fmla="val 21559414"/>
                <a:gd name="adj3" fmla="val 1265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 name="Block Arc 5">
              <a:extLst>
                <a:ext uri="{FF2B5EF4-FFF2-40B4-BE49-F238E27FC236}">
                  <a16:creationId xmlns:a16="http://schemas.microsoft.com/office/drawing/2014/main" xmlns="" id="{7EAF7063-9CDD-4488-A6A2-427A5A888389}"/>
                </a:ext>
              </a:extLst>
            </p:cNvPr>
            <p:cNvSpPr/>
            <p:nvPr/>
          </p:nvSpPr>
          <p:spPr>
            <a:xfrm>
              <a:off x="3439492" y="1957369"/>
              <a:ext cx="1611302" cy="1611302"/>
            </a:xfrm>
            <a:prstGeom prst="blockArc">
              <a:avLst>
                <a:gd name="adj1" fmla="val 10800000"/>
                <a:gd name="adj2" fmla="val 21559414"/>
                <a:gd name="adj3" fmla="val 1265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 name="Block Arc 6">
              <a:extLst>
                <a:ext uri="{FF2B5EF4-FFF2-40B4-BE49-F238E27FC236}">
                  <a16:creationId xmlns:a16="http://schemas.microsoft.com/office/drawing/2014/main" xmlns="" id="{0038069E-F16F-4983-A7A1-DD6534253E22}"/>
                </a:ext>
              </a:extLst>
            </p:cNvPr>
            <p:cNvSpPr/>
            <p:nvPr/>
          </p:nvSpPr>
          <p:spPr>
            <a:xfrm rot="10800000">
              <a:off x="4843701" y="1928554"/>
              <a:ext cx="1611302" cy="1611302"/>
            </a:xfrm>
            <a:prstGeom prst="blockArc">
              <a:avLst>
                <a:gd name="adj1" fmla="val 10800000"/>
                <a:gd name="adj2" fmla="val 21559414"/>
                <a:gd name="adj3" fmla="val 1265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 name="Block Arc 7">
              <a:extLst>
                <a:ext uri="{FF2B5EF4-FFF2-40B4-BE49-F238E27FC236}">
                  <a16:creationId xmlns:a16="http://schemas.microsoft.com/office/drawing/2014/main" xmlns="" id="{D021693C-A096-453E-9B3B-F1F381774D74}"/>
                </a:ext>
              </a:extLst>
            </p:cNvPr>
            <p:cNvSpPr/>
            <p:nvPr/>
          </p:nvSpPr>
          <p:spPr>
            <a:xfrm>
              <a:off x="6252184" y="1942917"/>
              <a:ext cx="1611302" cy="1611302"/>
            </a:xfrm>
            <a:prstGeom prst="blockArc">
              <a:avLst>
                <a:gd name="adj1" fmla="val 10800000"/>
                <a:gd name="adj2" fmla="val 21559414"/>
                <a:gd name="adj3" fmla="val 12651"/>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 name="Block Arc 8">
              <a:extLst>
                <a:ext uri="{FF2B5EF4-FFF2-40B4-BE49-F238E27FC236}">
                  <a16:creationId xmlns:a16="http://schemas.microsoft.com/office/drawing/2014/main" xmlns="" id="{7CF1900F-341B-4F27-BE2E-72EDE6138612}"/>
                </a:ext>
              </a:extLst>
            </p:cNvPr>
            <p:cNvSpPr/>
            <p:nvPr/>
          </p:nvSpPr>
          <p:spPr>
            <a:xfrm rot="10800000">
              <a:off x="7656393" y="1900065"/>
              <a:ext cx="1611302" cy="1611302"/>
            </a:xfrm>
            <a:prstGeom prst="blockArc">
              <a:avLst>
                <a:gd name="adj1" fmla="val 10800000"/>
                <a:gd name="adj2" fmla="val 21559414"/>
                <a:gd name="adj3" fmla="val 12651"/>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 name="Rectangle 9">
              <a:extLst>
                <a:ext uri="{FF2B5EF4-FFF2-40B4-BE49-F238E27FC236}">
                  <a16:creationId xmlns:a16="http://schemas.microsoft.com/office/drawing/2014/main" xmlns="" id="{299EE3B8-2068-49F9-B028-7805BFAA61BF}"/>
                </a:ext>
              </a:extLst>
            </p:cNvPr>
            <p:cNvSpPr/>
            <p:nvPr/>
          </p:nvSpPr>
          <p:spPr>
            <a:xfrm>
              <a:off x="626800" y="2752732"/>
              <a:ext cx="199411" cy="24852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Rectangle 18">
              <a:extLst>
                <a:ext uri="{FF2B5EF4-FFF2-40B4-BE49-F238E27FC236}">
                  <a16:creationId xmlns:a16="http://schemas.microsoft.com/office/drawing/2014/main" xmlns="" id="{BB243C0A-DCC2-42EB-B354-B14FE3E88E89}"/>
                </a:ext>
              </a:extLst>
            </p:cNvPr>
            <p:cNvSpPr/>
            <p:nvPr/>
          </p:nvSpPr>
          <p:spPr>
            <a:xfrm>
              <a:off x="9064875" y="1275606"/>
              <a:ext cx="202820" cy="1528170"/>
            </a:xfrm>
            <a:custGeom>
              <a:avLst/>
              <a:gdLst/>
              <a:ahLst/>
              <a:cxnLst/>
              <a:rect l="l" t="t" r="r" b="b"/>
              <a:pathLst>
                <a:path w="180000" h="1528170">
                  <a:moveTo>
                    <a:pt x="0" y="0"/>
                  </a:moveTo>
                  <a:lnTo>
                    <a:pt x="180000" y="0"/>
                  </a:lnTo>
                  <a:lnTo>
                    <a:pt x="180000" y="1528170"/>
                  </a:lnTo>
                  <a:lnTo>
                    <a:pt x="0" y="152817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Rectangle 18">
              <a:extLst>
                <a:ext uri="{FF2B5EF4-FFF2-40B4-BE49-F238E27FC236}">
                  <a16:creationId xmlns:a16="http://schemas.microsoft.com/office/drawing/2014/main" xmlns="" id="{72D3297F-03BA-451B-9D50-244B4A470C27}"/>
                </a:ext>
              </a:extLst>
            </p:cNvPr>
            <p:cNvSpPr/>
            <p:nvPr/>
          </p:nvSpPr>
          <p:spPr>
            <a:xfrm rot="16200000">
              <a:off x="9630616" y="623623"/>
              <a:ext cx="158712" cy="1290196"/>
            </a:xfrm>
            <a:custGeom>
              <a:avLst/>
              <a:gdLst/>
              <a:ahLst/>
              <a:cxnLst/>
              <a:rect l="l" t="t" r="r" b="b"/>
              <a:pathLst>
                <a:path w="180000" h="579556">
                  <a:moveTo>
                    <a:pt x="0" y="579556"/>
                  </a:moveTo>
                  <a:lnTo>
                    <a:pt x="0" y="0"/>
                  </a:lnTo>
                  <a:lnTo>
                    <a:pt x="180000" y="0"/>
                  </a:lnTo>
                  <a:lnTo>
                    <a:pt x="180000" y="579556"/>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3" name="Oval 12">
            <a:extLst>
              <a:ext uri="{FF2B5EF4-FFF2-40B4-BE49-F238E27FC236}">
                <a16:creationId xmlns:a16="http://schemas.microsoft.com/office/drawing/2014/main" xmlns="" id="{16D96EBA-9EA8-4DD7-B975-1A918FE19473}"/>
              </a:ext>
            </a:extLst>
          </p:cNvPr>
          <p:cNvSpPr/>
          <p:nvPr/>
        </p:nvSpPr>
        <p:spPr>
          <a:xfrm>
            <a:off x="1500235" y="3419591"/>
            <a:ext cx="887479" cy="889200"/>
          </a:xfrm>
          <a:prstGeom prst="ellipse">
            <a:avLst/>
          </a:prstGeom>
          <a:solidFill>
            <a:schemeClr val="accent2"/>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altLang="ko-KR" sz="4000" b="1" dirty="0" smtClean="0">
                <a:solidFill>
                  <a:schemeClr val="bg1"/>
                </a:solidFill>
                <a:cs typeface="Arial" pitchFamily="34" charset="0"/>
              </a:rPr>
              <a:t>1</a:t>
            </a:r>
            <a:endParaRPr lang="ko-KR" altLang="en-US" sz="4000" b="1" dirty="0">
              <a:solidFill>
                <a:schemeClr val="bg1"/>
              </a:solidFill>
              <a:cs typeface="Arial" pitchFamily="34" charset="0"/>
            </a:endParaRPr>
          </a:p>
        </p:txBody>
      </p:sp>
      <p:sp>
        <p:nvSpPr>
          <p:cNvPr id="14" name="Oval 13">
            <a:extLst>
              <a:ext uri="{FF2B5EF4-FFF2-40B4-BE49-F238E27FC236}">
                <a16:creationId xmlns:a16="http://schemas.microsoft.com/office/drawing/2014/main" xmlns="" id="{14BDAE3C-9489-4842-90B9-9B98E4BFDDAA}"/>
              </a:ext>
            </a:extLst>
          </p:cNvPr>
          <p:cNvSpPr/>
          <p:nvPr/>
        </p:nvSpPr>
        <p:spPr>
          <a:xfrm>
            <a:off x="3110936" y="3419591"/>
            <a:ext cx="887479" cy="889200"/>
          </a:xfrm>
          <a:prstGeom prst="ellipse">
            <a:avLst/>
          </a:prstGeom>
          <a:solidFill>
            <a:schemeClr val="accent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altLang="ko-KR" sz="4000" b="1" dirty="0" smtClean="0">
                <a:cs typeface="Arial" pitchFamily="34" charset="0"/>
              </a:rPr>
              <a:t>2</a:t>
            </a:r>
            <a:endParaRPr lang="ko-KR" altLang="en-US" sz="4000" b="1" dirty="0">
              <a:cs typeface="Arial" pitchFamily="34" charset="0"/>
            </a:endParaRPr>
          </a:p>
        </p:txBody>
      </p:sp>
      <p:sp>
        <p:nvSpPr>
          <p:cNvPr id="15" name="Oval 14">
            <a:extLst>
              <a:ext uri="{FF2B5EF4-FFF2-40B4-BE49-F238E27FC236}">
                <a16:creationId xmlns:a16="http://schemas.microsoft.com/office/drawing/2014/main" xmlns="" id="{66EE3F66-A252-42D3-BB15-73D160F8A87E}"/>
              </a:ext>
            </a:extLst>
          </p:cNvPr>
          <p:cNvSpPr/>
          <p:nvPr/>
        </p:nvSpPr>
        <p:spPr>
          <a:xfrm>
            <a:off x="4721637" y="3419591"/>
            <a:ext cx="887479" cy="889200"/>
          </a:xfrm>
          <a:prstGeom prst="ellipse">
            <a:avLst/>
          </a:prstGeom>
          <a:solidFill>
            <a:schemeClr val="accent2"/>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altLang="ko-KR" sz="4000" b="1" dirty="0" smtClean="0">
                <a:cs typeface="Arial" pitchFamily="34" charset="0"/>
              </a:rPr>
              <a:t>3</a:t>
            </a:r>
            <a:endParaRPr lang="ko-KR" altLang="en-US" sz="4000" b="1" dirty="0">
              <a:cs typeface="Arial" pitchFamily="34" charset="0"/>
            </a:endParaRPr>
          </a:p>
        </p:txBody>
      </p:sp>
      <p:sp>
        <p:nvSpPr>
          <p:cNvPr id="16" name="Oval 15">
            <a:extLst>
              <a:ext uri="{FF2B5EF4-FFF2-40B4-BE49-F238E27FC236}">
                <a16:creationId xmlns:a16="http://schemas.microsoft.com/office/drawing/2014/main" xmlns="" id="{6C38EA92-ECC8-45F1-8C04-DAC77E35BCAF}"/>
              </a:ext>
            </a:extLst>
          </p:cNvPr>
          <p:cNvSpPr/>
          <p:nvPr/>
        </p:nvSpPr>
        <p:spPr>
          <a:xfrm>
            <a:off x="6332338" y="3419591"/>
            <a:ext cx="887479" cy="889200"/>
          </a:xfrm>
          <a:prstGeom prst="ellipse">
            <a:avLst/>
          </a:prstGeom>
          <a:solidFill>
            <a:schemeClr val="accent3">
              <a:lumMod val="5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altLang="ko-KR" sz="4000" b="1" dirty="0" smtClean="0">
                <a:cs typeface="Arial" pitchFamily="34" charset="0"/>
              </a:rPr>
              <a:t>4</a:t>
            </a:r>
            <a:endParaRPr lang="ko-KR" altLang="en-US" sz="4000" b="1" dirty="0">
              <a:cs typeface="Arial" pitchFamily="34" charset="0"/>
            </a:endParaRPr>
          </a:p>
        </p:txBody>
      </p:sp>
      <p:sp>
        <p:nvSpPr>
          <p:cNvPr id="17" name="Oval 16">
            <a:extLst>
              <a:ext uri="{FF2B5EF4-FFF2-40B4-BE49-F238E27FC236}">
                <a16:creationId xmlns:a16="http://schemas.microsoft.com/office/drawing/2014/main" xmlns="" id="{D5B5877E-FFC7-46AA-8BEE-96E1619D40BB}"/>
              </a:ext>
            </a:extLst>
          </p:cNvPr>
          <p:cNvSpPr/>
          <p:nvPr/>
        </p:nvSpPr>
        <p:spPr>
          <a:xfrm>
            <a:off x="7943039" y="3419591"/>
            <a:ext cx="887479" cy="889200"/>
          </a:xfrm>
          <a:prstGeom prst="ellipse">
            <a:avLst/>
          </a:prstGeom>
          <a:solidFill>
            <a:schemeClr val="accent2"/>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altLang="ko-KR" sz="4000" b="1" dirty="0" smtClean="0">
                <a:cs typeface="Arial" pitchFamily="34" charset="0"/>
              </a:rPr>
              <a:t>5</a:t>
            </a:r>
            <a:endParaRPr lang="ko-KR" altLang="en-US" sz="4000" b="1" dirty="0">
              <a:cs typeface="Arial" pitchFamily="34" charset="0"/>
            </a:endParaRPr>
          </a:p>
        </p:txBody>
      </p:sp>
      <p:sp>
        <p:nvSpPr>
          <p:cNvPr id="18" name="Oval 17">
            <a:extLst>
              <a:ext uri="{FF2B5EF4-FFF2-40B4-BE49-F238E27FC236}">
                <a16:creationId xmlns:a16="http://schemas.microsoft.com/office/drawing/2014/main" xmlns="" id="{1B374818-25F9-4B8D-89F9-F6078219B761}"/>
              </a:ext>
            </a:extLst>
          </p:cNvPr>
          <p:cNvSpPr/>
          <p:nvPr/>
        </p:nvSpPr>
        <p:spPr>
          <a:xfrm>
            <a:off x="9553741" y="3419591"/>
            <a:ext cx="887479" cy="889200"/>
          </a:xfrm>
          <a:prstGeom prst="ellipse">
            <a:avLst/>
          </a:prstGeom>
          <a:solidFill>
            <a:schemeClr val="accent3">
              <a:lumMod val="5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altLang="ko-KR" sz="4000" b="1" dirty="0" smtClean="0">
                <a:cs typeface="Arial" pitchFamily="34" charset="0"/>
              </a:rPr>
              <a:t>6</a:t>
            </a:r>
            <a:endParaRPr lang="ko-KR" altLang="en-US" sz="4000" b="1" dirty="0">
              <a:cs typeface="Arial" pitchFamily="34" charset="0"/>
            </a:endParaRPr>
          </a:p>
        </p:txBody>
      </p:sp>
      <p:grpSp>
        <p:nvGrpSpPr>
          <p:cNvPr id="19" name="Group 18">
            <a:extLst>
              <a:ext uri="{FF2B5EF4-FFF2-40B4-BE49-F238E27FC236}">
                <a16:creationId xmlns:a16="http://schemas.microsoft.com/office/drawing/2014/main" xmlns="" id="{81FE1190-9438-4BED-8AEF-A73E8032EAF7}"/>
              </a:ext>
            </a:extLst>
          </p:cNvPr>
          <p:cNvGrpSpPr/>
          <p:nvPr/>
        </p:nvGrpSpPr>
        <p:grpSpPr>
          <a:xfrm>
            <a:off x="1347184" y="4785133"/>
            <a:ext cx="1830680" cy="1097650"/>
            <a:chOff x="827584" y="4922584"/>
            <a:chExt cx="1830680" cy="1097650"/>
          </a:xfrm>
        </p:grpSpPr>
        <p:sp>
          <p:nvSpPr>
            <p:cNvPr id="20" name="TextBox 19">
              <a:extLst>
                <a:ext uri="{FF2B5EF4-FFF2-40B4-BE49-F238E27FC236}">
                  <a16:creationId xmlns:a16="http://schemas.microsoft.com/office/drawing/2014/main" xmlns="" id="{985965F0-2350-4124-8D78-A754E5A3F8A6}"/>
                </a:ext>
              </a:extLst>
            </p:cNvPr>
            <p:cNvSpPr txBox="1"/>
            <p:nvPr/>
          </p:nvSpPr>
          <p:spPr>
            <a:xfrm>
              <a:off x="827584" y="4922584"/>
              <a:ext cx="1830680"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xmlns="" id="{592BAC26-F6EE-4ACE-8809-C4870503C465}"/>
                </a:ext>
              </a:extLst>
            </p:cNvPr>
            <p:cNvSpPr txBox="1"/>
            <p:nvPr/>
          </p:nvSpPr>
          <p:spPr>
            <a:xfrm>
              <a:off x="827584" y="5189237"/>
              <a:ext cx="1830680"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Reports.</a:t>
              </a:r>
              <a:endParaRPr lang="ko-KR" altLang="en-US" sz="1200" dirty="0">
                <a:solidFill>
                  <a:schemeClr val="tx1">
                    <a:lumMod val="75000"/>
                    <a:lumOff val="25000"/>
                  </a:schemeClr>
                </a:solidFill>
                <a:cs typeface="Arial" pitchFamily="34" charset="0"/>
              </a:endParaRPr>
            </a:p>
          </p:txBody>
        </p:sp>
      </p:grpSp>
      <p:grpSp>
        <p:nvGrpSpPr>
          <p:cNvPr id="22" name="Group 21">
            <a:extLst>
              <a:ext uri="{FF2B5EF4-FFF2-40B4-BE49-F238E27FC236}">
                <a16:creationId xmlns:a16="http://schemas.microsoft.com/office/drawing/2014/main" xmlns="" id="{9095E5AA-86D7-4F9D-B961-DD183CD40468}"/>
              </a:ext>
            </a:extLst>
          </p:cNvPr>
          <p:cNvGrpSpPr/>
          <p:nvPr/>
        </p:nvGrpSpPr>
        <p:grpSpPr>
          <a:xfrm>
            <a:off x="4404508" y="4782512"/>
            <a:ext cx="1830680" cy="1097650"/>
            <a:chOff x="3397012" y="4922584"/>
            <a:chExt cx="1830680" cy="1097650"/>
          </a:xfrm>
        </p:grpSpPr>
        <p:sp>
          <p:nvSpPr>
            <p:cNvPr id="23" name="TextBox 22">
              <a:extLst>
                <a:ext uri="{FF2B5EF4-FFF2-40B4-BE49-F238E27FC236}">
                  <a16:creationId xmlns:a16="http://schemas.microsoft.com/office/drawing/2014/main" xmlns="" id="{E248A7AD-8467-4AF8-AB1D-C3B934B9800C}"/>
                </a:ext>
              </a:extLst>
            </p:cNvPr>
            <p:cNvSpPr txBox="1"/>
            <p:nvPr/>
          </p:nvSpPr>
          <p:spPr>
            <a:xfrm>
              <a:off x="3397012" y="4922584"/>
              <a:ext cx="1830680"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xmlns="" id="{3AB7AB2B-27D7-443C-9177-72B3FA7A3FCB}"/>
                </a:ext>
              </a:extLst>
            </p:cNvPr>
            <p:cNvSpPr txBox="1"/>
            <p:nvPr/>
          </p:nvSpPr>
          <p:spPr>
            <a:xfrm>
              <a:off x="3397012" y="5189237"/>
              <a:ext cx="1830680"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Reports.</a:t>
              </a:r>
              <a:endParaRPr lang="ko-KR" altLang="en-US" sz="1200"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xmlns="" id="{D9A12D58-E2F1-4947-9CFA-603848B975A9}"/>
              </a:ext>
            </a:extLst>
          </p:cNvPr>
          <p:cNvGrpSpPr/>
          <p:nvPr/>
        </p:nvGrpSpPr>
        <p:grpSpPr>
          <a:xfrm>
            <a:off x="7698957" y="4785133"/>
            <a:ext cx="1830680" cy="1097650"/>
            <a:chOff x="5996920" y="4922584"/>
            <a:chExt cx="1830680" cy="1097650"/>
          </a:xfrm>
        </p:grpSpPr>
        <p:sp>
          <p:nvSpPr>
            <p:cNvPr id="26" name="TextBox 25">
              <a:extLst>
                <a:ext uri="{FF2B5EF4-FFF2-40B4-BE49-F238E27FC236}">
                  <a16:creationId xmlns:a16="http://schemas.microsoft.com/office/drawing/2014/main" xmlns="" id="{6EA6E1A5-81BB-430B-8873-024F1F863F06}"/>
                </a:ext>
              </a:extLst>
            </p:cNvPr>
            <p:cNvSpPr txBox="1"/>
            <p:nvPr/>
          </p:nvSpPr>
          <p:spPr>
            <a:xfrm>
              <a:off x="5996920" y="4922584"/>
              <a:ext cx="1830680"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xmlns="" id="{D30C8D80-6C82-4041-9F69-8971D5947785}"/>
                </a:ext>
              </a:extLst>
            </p:cNvPr>
            <p:cNvSpPr txBox="1"/>
            <p:nvPr/>
          </p:nvSpPr>
          <p:spPr>
            <a:xfrm>
              <a:off x="5996920" y="5189237"/>
              <a:ext cx="1830680"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Reports.</a:t>
              </a:r>
              <a:endParaRPr lang="ko-KR" altLang="en-US" sz="1200" dirty="0">
                <a:solidFill>
                  <a:schemeClr val="tx1">
                    <a:lumMod val="75000"/>
                    <a:lumOff val="25000"/>
                  </a:schemeClr>
                </a:solidFill>
                <a:cs typeface="Arial" pitchFamily="34" charset="0"/>
              </a:endParaRPr>
            </a:p>
          </p:txBody>
        </p:sp>
      </p:grpSp>
      <p:grpSp>
        <p:nvGrpSpPr>
          <p:cNvPr id="28" name="Group 27">
            <a:extLst>
              <a:ext uri="{FF2B5EF4-FFF2-40B4-BE49-F238E27FC236}">
                <a16:creationId xmlns:a16="http://schemas.microsoft.com/office/drawing/2014/main" xmlns="" id="{6A9B5CC5-B3DC-48D7-9C8E-3241A0E6003C}"/>
              </a:ext>
            </a:extLst>
          </p:cNvPr>
          <p:cNvGrpSpPr/>
          <p:nvPr/>
        </p:nvGrpSpPr>
        <p:grpSpPr>
          <a:xfrm>
            <a:off x="2653739" y="2116817"/>
            <a:ext cx="1830680" cy="1097650"/>
            <a:chOff x="1316400" y="1706227"/>
            <a:chExt cx="1830680" cy="1097650"/>
          </a:xfrm>
        </p:grpSpPr>
        <p:sp>
          <p:nvSpPr>
            <p:cNvPr id="29" name="TextBox 28">
              <a:extLst>
                <a:ext uri="{FF2B5EF4-FFF2-40B4-BE49-F238E27FC236}">
                  <a16:creationId xmlns:a16="http://schemas.microsoft.com/office/drawing/2014/main" xmlns="" id="{78BA4F73-BF4E-4DE0-BF7A-487141590D48}"/>
                </a:ext>
              </a:extLst>
            </p:cNvPr>
            <p:cNvSpPr txBox="1"/>
            <p:nvPr/>
          </p:nvSpPr>
          <p:spPr>
            <a:xfrm>
              <a:off x="1316400" y="1706227"/>
              <a:ext cx="1830680" cy="307777"/>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xmlns="" id="{4D940E24-1851-4B76-941E-87B646AD5D85}"/>
                </a:ext>
              </a:extLst>
            </p:cNvPr>
            <p:cNvSpPr txBox="1"/>
            <p:nvPr/>
          </p:nvSpPr>
          <p:spPr>
            <a:xfrm>
              <a:off x="1316400" y="1972880"/>
              <a:ext cx="1830680" cy="830997"/>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Reports.</a:t>
              </a:r>
              <a:endParaRPr lang="ko-KR" altLang="en-US" sz="1200" dirty="0">
                <a:solidFill>
                  <a:schemeClr val="tx1">
                    <a:lumMod val="75000"/>
                    <a:lumOff val="25000"/>
                  </a:schemeClr>
                </a:solidFill>
                <a:cs typeface="Arial" pitchFamily="34" charset="0"/>
              </a:endParaRPr>
            </a:p>
          </p:txBody>
        </p:sp>
      </p:grpSp>
      <p:grpSp>
        <p:nvGrpSpPr>
          <p:cNvPr id="31" name="Group 30">
            <a:extLst>
              <a:ext uri="{FF2B5EF4-FFF2-40B4-BE49-F238E27FC236}">
                <a16:creationId xmlns:a16="http://schemas.microsoft.com/office/drawing/2014/main" xmlns="" id="{413CAFA4-CA89-41C9-BD8A-B6AB6E5F9477}"/>
              </a:ext>
            </a:extLst>
          </p:cNvPr>
          <p:cNvGrpSpPr/>
          <p:nvPr/>
        </p:nvGrpSpPr>
        <p:grpSpPr>
          <a:xfrm>
            <a:off x="5712944" y="2116817"/>
            <a:ext cx="1830680" cy="1097650"/>
            <a:chOff x="3885828" y="1706227"/>
            <a:chExt cx="1830680" cy="1097650"/>
          </a:xfrm>
        </p:grpSpPr>
        <p:sp>
          <p:nvSpPr>
            <p:cNvPr id="32" name="TextBox 31">
              <a:extLst>
                <a:ext uri="{FF2B5EF4-FFF2-40B4-BE49-F238E27FC236}">
                  <a16:creationId xmlns:a16="http://schemas.microsoft.com/office/drawing/2014/main" xmlns="" id="{7E045EC7-83E9-41F3-BE7A-15A0D8F4C6DD}"/>
                </a:ext>
              </a:extLst>
            </p:cNvPr>
            <p:cNvSpPr txBox="1"/>
            <p:nvPr/>
          </p:nvSpPr>
          <p:spPr>
            <a:xfrm>
              <a:off x="3885828" y="1706227"/>
              <a:ext cx="1830680" cy="307777"/>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xmlns="" id="{AAF69C4A-6C3D-4277-8F08-0105685B6145}"/>
                </a:ext>
              </a:extLst>
            </p:cNvPr>
            <p:cNvSpPr txBox="1"/>
            <p:nvPr/>
          </p:nvSpPr>
          <p:spPr>
            <a:xfrm>
              <a:off x="3885828" y="1972880"/>
              <a:ext cx="1830680" cy="830997"/>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Reports.</a:t>
              </a:r>
              <a:endParaRPr lang="ko-KR" altLang="en-US" sz="1200" dirty="0">
                <a:solidFill>
                  <a:schemeClr val="tx1">
                    <a:lumMod val="75000"/>
                    <a:lumOff val="25000"/>
                  </a:schemeClr>
                </a:solidFill>
                <a:cs typeface="Arial" pitchFamily="34" charset="0"/>
              </a:endParaRPr>
            </a:p>
          </p:txBody>
        </p:sp>
      </p:grpSp>
      <p:grpSp>
        <p:nvGrpSpPr>
          <p:cNvPr id="34" name="Group 33">
            <a:extLst>
              <a:ext uri="{FF2B5EF4-FFF2-40B4-BE49-F238E27FC236}">
                <a16:creationId xmlns:a16="http://schemas.microsoft.com/office/drawing/2014/main" xmlns="" id="{BD7EF3E2-D0D5-4BAC-8FB7-E7446764F12A}"/>
              </a:ext>
            </a:extLst>
          </p:cNvPr>
          <p:cNvGrpSpPr/>
          <p:nvPr/>
        </p:nvGrpSpPr>
        <p:grpSpPr>
          <a:xfrm>
            <a:off x="8772149" y="2036995"/>
            <a:ext cx="1830680" cy="1097650"/>
            <a:chOff x="6485736" y="1706227"/>
            <a:chExt cx="1830680" cy="1097650"/>
          </a:xfrm>
        </p:grpSpPr>
        <p:sp>
          <p:nvSpPr>
            <p:cNvPr id="35" name="TextBox 34">
              <a:extLst>
                <a:ext uri="{FF2B5EF4-FFF2-40B4-BE49-F238E27FC236}">
                  <a16:creationId xmlns:a16="http://schemas.microsoft.com/office/drawing/2014/main" xmlns="" id="{626D89C3-52B5-402D-91F8-3D712C028220}"/>
                </a:ext>
              </a:extLst>
            </p:cNvPr>
            <p:cNvSpPr txBox="1"/>
            <p:nvPr/>
          </p:nvSpPr>
          <p:spPr>
            <a:xfrm>
              <a:off x="6485736" y="1706227"/>
              <a:ext cx="1830680" cy="307777"/>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xmlns="" id="{CDFE119E-100E-4BCD-9872-83515D2868B6}"/>
                </a:ext>
              </a:extLst>
            </p:cNvPr>
            <p:cNvSpPr txBox="1"/>
            <p:nvPr/>
          </p:nvSpPr>
          <p:spPr>
            <a:xfrm>
              <a:off x="6485736" y="1972880"/>
              <a:ext cx="1830680" cy="830997"/>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Reports.</a:t>
              </a:r>
              <a:endParaRPr lang="ko-KR" altLang="en-US" sz="1200"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17780368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smtClean="0"/>
              <a:t>Timeline</a:t>
            </a:r>
            <a:r>
              <a:rPr lang="id-ID" dirty="0" smtClean="0"/>
              <a:t> Pengerjaan</a:t>
            </a:r>
            <a:endParaRPr lang="en-US" dirty="0"/>
          </a:p>
        </p:txBody>
      </p:sp>
      <p:cxnSp>
        <p:nvCxnSpPr>
          <p:cNvPr id="3" name="Straight Connector 2">
            <a:extLst>
              <a:ext uri="{FF2B5EF4-FFF2-40B4-BE49-F238E27FC236}">
                <a16:creationId xmlns:a16="http://schemas.microsoft.com/office/drawing/2014/main" xmlns="" id="{D1BA1737-26B2-47E1-94E6-9E8A0881D0D8}"/>
              </a:ext>
            </a:extLst>
          </p:cNvPr>
          <p:cNvCxnSpPr>
            <a:cxnSpLocks/>
          </p:cNvCxnSpPr>
          <p:nvPr/>
        </p:nvCxnSpPr>
        <p:spPr>
          <a:xfrm>
            <a:off x="904143" y="5149875"/>
            <a:ext cx="10383715" cy="0"/>
          </a:xfrm>
          <a:prstGeom prst="line">
            <a:avLst/>
          </a:prstGeom>
          <a:ln w="22225">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xmlns="" id="{5E5A1297-0287-4590-9FB9-7F3A631EACA2}"/>
              </a:ext>
            </a:extLst>
          </p:cNvPr>
          <p:cNvSpPr/>
          <p:nvPr/>
        </p:nvSpPr>
        <p:spPr>
          <a:xfrm rot="18900000">
            <a:off x="1293084" y="4919532"/>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0" name="TextBox 9">
            <a:extLst>
              <a:ext uri="{FF2B5EF4-FFF2-40B4-BE49-F238E27FC236}">
                <a16:creationId xmlns:a16="http://schemas.microsoft.com/office/drawing/2014/main" xmlns="" id="{91349D49-0952-42B0-BA28-C715128C0EF7}"/>
              </a:ext>
            </a:extLst>
          </p:cNvPr>
          <p:cNvSpPr txBox="1"/>
          <p:nvPr/>
        </p:nvSpPr>
        <p:spPr>
          <a:xfrm>
            <a:off x="960631" y="5441061"/>
            <a:ext cx="1096955" cy="738664"/>
          </a:xfrm>
          <a:prstGeom prst="rect">
            <a:avLst/>
          </a:prstGeom>
          <a:noFill/>
        </p:spPr>
        <p:txBody>
          <a:bodyPr wrap="square" lIns="0" tIns="0" rIns="0" bIns="0" rtlCol="0">
            <a:spAutoFit/>
          </a:bodyPr>
          <a:lstStyle/>
          <a:p>
            <a:pPr algn="ctr"/>
            <a:r>
              <a:rPr lang="id-ID" altLang="ko-KR" sz="2400" b="1" dirty="0" smtClean="0">
                <a:solidFill>
                  <a:schemeClr val="tx1">
                    <a:lumMod val="75000"/>
                    <a:lumOff val="25000"/>
                  </a:schemeClr>
                </a:solidFill>
                <a:cs typeface="Arial" pitchFamily="34" charset="0"/>
              </a:rPr>
              <a:t>Bulan Ke-1</a:t>
            </a:r>
            <a:endParaRPr lang="ko-KR" altLang="en-US" sz="2400" b="1" dirty="0">
              <a:solidFill>
                <a:schemeClr val="tx1">
                  <a:lumMod val="75000"/>
                  <a:lumOff val="25000"/>
                </a:schemeClr>
              </a:solidFill>
              <a:cs typeface="Arial" pitchFamily="34" charset="0"/>
            </a:endParaRPr>
          </a:p>
        </p:txBody>
      </p:sp>
      <p:sp>
        <p:nvSpPr>
          <p:cNvPr id="11" name="Oval 10">
            <a:extLst>
              <a:ext uri="{FF2B5EF4-FFF2-40B4-BE49-F238E27FC236}">
                <a16:creationId xmlns:a16="http://schemas.microsoft.com/office/drawing/2014/main" xmlns="" id="{78CDC5EC-49E4-45D3-B5AD-722F281E95A9}"/>
              </a:ext>
            </a:extLst>
          </p:cNvPr>
          <p:cNvSpPr/>
          <p:nvPr/>
        </p:nvSpPr>
        <p:spPr>
          <a:xfrm>
            <a:off x="1406583" y="503494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3" name="Oval 12">
            <a:extLst>
              <a:ext uri="{FF2B5EF4-FFF2-40B4-BE49-F238E27FC236}">
                <a16:creationId xmlns:a16="http://schemas.microsoft.com/office/drawing/2014/main" xmlns="" id="{C6DEDF2E-9E6C-4F21-A453-CDC23AA147B3}"/>
              </a:ext>
            </a:extLst>
          </p:cNvPr>
          <p:cNvSpPr/>
          <p:nvPr/>
        </p:nvSpPr>
        <p:spPr>
          <a:xfrm rot="18900000">
            <a:off x="3583782" y="4919532"/>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4" name="TextBox 13">
            <a:extLst>
              <a:ext uri="{FF2B5EF4-FFF2-40B4-BE49-F238E27FC236}">
                <a16:creationId xmlns:a16="http://schemas.microsoft.com/office/drawing/2014/main" xmlns="" id="{E89ECC13-6105-4C8C-A418-6C1469B1D599}"/>
              </a:ext>
            </a:extLst>
          </p:cNvPr>
          <p:cNvSpPr txBox="1"/>
          <p:nvPr/>
        </p:nvSpPr>
        <p:spPr>
          <a:xfrm>
            <a:off x="3251329" y="5441061"/>
            <a:ext cx="1096955" cy="738664"/>
          </a:xfrm>
          <a:prstGeom prst="rect">
            <a:avLst/>
          </a:prstGeom>
          <a:noFill/>
        </p:spPr>
        <p:txBody>
          <a:bodyPr wrap="square" lIns="0" tIns="0" rIns="0" bIns="0" rtlCol="0">
            <a:spAutoFit/>
          </a:bodyPr>
          <a:lstStyle/>
          <a:p>
            <a:pPr algn="ctr"/>
            <a:r>
              <a:rPr lang="id-ID" altLang="ko-KR" sz="2400" b="1" dirty="0" smtClean="0">
                <a:solidFill>
                  <a:schemeClr val="tx1">
                    <a:lumMod val="75000"/>
                    <a:lumOff val="25000"/>
                  </a:schemeClr>
                </a:solidFill>
                <a:cs typeface="Arial" pitchFamily="34" charset="0"/>
              </a:rPr>
              <a:t>Bulan Ke-2</a:t>
            </a:r>
            <a:endParaRPr lang="ko-KR" altLang="en-US" sz="2400" b="1" dirty="0">
              <a:solidFill>
                <a:schemeClr val="tx1">
                  <a:lumMod val="75000"/>
                  <a:lumOff val="25000"/>
                </a:schemeClr>
              </a:solidFill>
              <a:cs typeface="Arial" pitchFamily="34" charset="0"/>
            </a:endParaRPr>
          </a:p>
        </p:txBody>
      </p:sp>
      <p:sp>
        <p:nvSpPr>
          <p:cNvPr id="15" name="Oval 14">
            <a:extLst>
              <a:ext uri="{FF2B5EF4-FFF2-40B4-BE49-F238E27FC236}">
                <a16:creationId xmlns:a16="http://schemas.microsoft.com/office/drawing/2014/main" xmlns="" id="{BAE6FA25-65B3-420D-A130-9D75ADFFF652}"/>
              </a:ext>
            </a:extLst>
          </p:cNvPr>
          <p:cNvSpPr/>
          <p:nvPr/>
        </p:nvSpPr>
        <p:spPr>
          <a:xfrm>
            <a:off x="3697281" y="503494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7" name="Oval 16">
            <a:extLst>
              <a:ext uri="{FF2B5EF4-FFF2-40B4-BE49-F238E27FC236}">
                <a16:creationId xmlns:a16="http://schemas.microsoft.com/office/drawing/2014/main" xmlns="" id="{6A15BF5D-805B-42FC-B94C-AE963FB34467}"/>
              </a:ext>
            </a:extLst>
          </p:cNvPr>
          <p:cNvSpPr/>
          <p:nvPr/>
        </p:nvSpPr>
        <p:spPr>
          <a:xfrm rot="18900000">
            <a:off x="5874480" y="491953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8" name="TextBox 17">
            <a:extLst>
              <a:ext uri="{FF2B5EF4-FFF2-40B4-BE49-F238E27FC236}">
                <a16:creationId xmlns:a16="http://schemas.microsoft.com/office/drawing/2014/main" xmlns="" id="{2C031FA0-CD77-479E-8E3B-C9B70E9F8488}"/>
              </a:ext>
            </a:extLst>
          </p:cNvPr>
          <p:cNvSpPr txBox="1"/>
          <p:nvPr/>
        </p:nvSpPr>
        <p:spPr>
          <a:xfrm>
            <a:off x="5542027" y="5441061"/>
            <a:ext cx="1096955" cy="738664"/>
          </a:xfrm>
          <a:prstGeom prst="rect">
            <a:avLst/>
          </a:prstGeom>
          <a:noFill/>
        </p:spPr>
        <p:txBody>
          <a:bodyPr wrap="square" lIns="0" tIns="0" rIns="0" bIns="0" rtlCol="0">
            <a:spAutoFit/>
          </a:bodyPr>
          <a:lstStyle/>
          <a:p>
            <a:pPr algn="ctr"/>
            <a:r>
              <a:rPr lang="id-ID" altLang="ko-KR" sz="2400" b="1" dirty="0" smtClean="0">
                <a:solidFill>
                  <a:schemeClr val="tx1">
                    <a:lumMod val="75000"/>
                    <a:lumOff val="25000"/>
                  </a:schemeClr>
                </a:solidFill>
                <a:cs typeface="Arial" pitchFamily="34" charset="0"/>
              </a:rPr>
              <a:t>Bulan Ke-3</a:t>
            </a:r>
            <a:endParaRPr lang="ko-KR" altLang="en-US" sz="2400" b="1" dirty="0">
              <a:solidFill>
                <a:schemeClr val="tx1">
                  <a:lumMod val="75000"/>
                  <a:lumOff val="25000"/>
                </a:schemeClr>
              </a:solidFill>
              <a:cs typeface="Arial" pitchFamily="34" charset="0"/>
            </a:endParaRPr>
          </a:p>
        </p:txBody>
      </p:sp>
      <p:sp>
        <p:nvSpPr>
          <p:cNvPr id="19" name="Oval 18">
            <a:extLst>
              <a:ext uri="{FF2B5EF4-FFF2-40B4-BE49-F238E27FC236}">
                <a16:creationId xmlns:a16="http://schemas.microsoft.com/office/drawing/2014/main" xmlns="" id="{A989E99A-56E0-4BAC-8664-3FB87934CF36}"/>
              </a:ext>
            </a:extLst>
          </p:cNvPr>
          <p:cNvSpPr/>
          <p:nvPr/>
        </p:nvSpPr>
        <p:spPr>
          <a:xfrm>
            <a:off x="5987979" y="503494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1" name="Oval 20">
            <a:extLst>
              <a:ext uri="{FF2B5EF4-FFF2-40B4-BE49-F238E27FC236}">
                <a16:creationId xmlns:a16="http://schemas.microsoft.com/office/drawing/2014/main" xmlns="" id="{3B610108-9811-4D95-9C85-158323661C89}"/>
              </a:ext>
            </a:extLst>
          </p:cNvPr>
          <p:cNvSpPr/>
          <p:nvPr/>
        </p:nvSpPr>
        <p:spPr>
          <a:xfrm rot="18900000">
            <a:off x="8165178" y="4919532"/>
            <a:ext cx="432048"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2" name="TextBox 21">
            <a:extLst>
              <a:ext uri="{FF2B5EF4-FFF2-40B4-BE49-F238E27FC236}">
                <a16:creationId xmlns:a16="http://schemas.microsoft.com/office/drawing/2014/main" xmlns="" id="{52454C18-7E4D-4AC0-880B-6B1E185460AA}"/>
              </a:ext>
            </a:extLst>
          </p:cNvPr>
          <p:cNvSpPr txBox="1"/>
          <p:nvPr/>
        </p:nvSpPr>
        <p:spPr>
          <a:xfrm>
            <a:off x="7832725" y="5441061"/>
            <a:ext cx="1096955" cy="738664"/>
          </a:xfrm>
          <a:prstGeom prst="rect">
            <a:avLst/>
          </a:prstGeom>
          <a:noFill/>
        </p:spPr>
        <p:txBody>
          <a:bodyPr wrap="square" lIns="0" tIns="0" rIns="0" bIns="0" rtlCol="0">
            <a:spAutoFit/>
          </a:bodyPr>
          <a:lstStyle/>
          <a:p>
            <a:pPr algn="ctr"/>
            <a:r>
              <a:rPr lang="id-ID" altLang="ko-KR" sz="2400" b="1" dirty="0" smtClean="0">
                <a:solidFill>
                  <a:schemeClr val="tx1">
                    <a:lumMod val="75000"/>
                    <a:lumOff val="25000"/>
                  </a:schemeClr>
                </a:solidFill>
                <a:cs typeface="Arial" pitchFamily="34" charset="0"/>
              </a:rPr>
              <a:t>Bulan Ke-4</a:t>
            </a:r>
            <a:endParaRPr lang="ko-KR" altLang="en-US" sz="2400" b="1" dirty="0">
              <a:solidFill>
                <a:schemeClr val="tx1">
                  <a:lumMod val="75000"/>
                  <a:lumOff val="25000"/>
                </a:schemeClr>
              </a:solidFill>
              <a:cs typeface="Arial" pitchFamily="34" charset="0"/>
            </a:endParaRPr>
          </a:p>
        </p:txBody>
      </p:sp>
      <p:sp>
        <p:nvSpPr>
          <p:cNvPr id="23" name="Oval 22">
            <a:extLst>
              <a:ext uri="{FF2B5EF4-FFF2-40B4-BE49-F238E27FC236}">
                <a16:creationId xmlns:a16="http://schemas.microsoft.com/office/drawing/2014/main" xmlns="" id="{B96E3AAD-AFC5-4927-BCDB-B1DD217E5EE9}"/>
              </a:ext>
            </a:extLst>
          </p:cNvPr>
          <p:cNvSpPr/>
          <p:nvPr/>
        </p:nvSpPr>
        <p:spPr>
          <a:xfrm>
            <a:off x="8278677" y="503494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5" name="Oval 24">
            <a:extLst>
              <a:ext uri="{FF2B5EF4-FFF2-40B4-BE49-F238E27FC236}">
                <a16:creationId xmlns:a16="http://schemas.microsoft.com/office/drawing/2014/main" xmlns="" id="{0CE2AFDF-4A91-4984-B6C3-AA4D10912F94}"/>
              </a:ext>
            </a:extLst>
          </p:cNvPr>
          <p:cNvSpPr/>
          <p:nvPr/>
        </p:nvSpPr>
        <p:spPr>
          <a:xfrm rot="18900000">
            <a:off x="10455876" y="4919532"/>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6" name="TextBox 25">
            <a:extLst>
              <a:ext uri="{FF2B5EF4-FFF2-40B4-BE49-F238E27FC236}">
                <a16:creationId xmlns:a16="http://schemas.microsoft.com/office/drawing/2014/main" xmlns="" id="{67C3C604-B1EB-4DDD-843C-BE972F220F26}"/>
              </a:ext>
            </a:extLst>
          </p:cNvPr>
          <p:cNvSpPr txBox="1"/>
          <p:nvPr/>
        </p:nvSpPr>
        <p:spPr>
          <a:xfrm>
            <a:off x="10123423" y="5441061"/>
            <a:ext cx="1096955" cy="738664"/>
          </a:xfrm>
          <a:prstGeom prst="rect">
            <a:avLst/>
          </a:prstGeom>
          <a:noFill/>
        </p:spPr>
        <p:txBody>
          <a:bodyPr wrap="square" lIns="0" tIns="0" rIns="0" bIns="0" rtlCol="0">
            <a:spAutoFit/>
          </a:bodyPr>
          <a:lstStyle/>
          <a:p>
            <a:pPr algn="ctr"/>
            <a:r>
              <a:rPr lang="id-ID" altLang="ko-KR" sz="2400" b="1" dirty="0" smtClean="0">
                <a:solidFill>
                  <a:schemeClr val="tx1">
                    <a:lumMod val="75000"/>
                    <a:lumOff val="25000"/>
                  </a:schemeClr>
                </a:solidFill>
                <a:cs typeface="Arial" pitchFamily="34" charset="0"/>
              </a:rPr>
              <a:t>Bulan Ke-5</a:t>
            </a:r>
            <a:endParaRPr lang="ko-KR" altLang="en-US" sz="2400" b="1" dirty="0">
              <a:solidFill>
                <a:schemeClr val="tx1">
                  <a:lumMod val="75000"/>
                  <a:lumOff val="25000"/>
                </a:schemeClr>
              </a:solidFill>
              <a:cs typeface="Arial" pitchFamily="34" charset="0"/>
            </a:endParaRPr>
          </a:p>
        </p:txBody>
      </p:sp>
      <p:sp>
        <p:nvSpPr>
          <p:cNvPr id="27" name="Oval 26">
            <a:extLst>
              <a:ext uri="{FF2B5EF4-FFF2-40B4-BE49-F238E27FC236}">
                <a16:creationId xmlns:a16="http://schemas.microsoft.com/office/drawing/2014/main" xmlns="" id="{2BE97DF5-9676-49E0-B12F-7169B975D84C}"/>
              </a:ext>
            </a:extLst>
          </p:cNvPr>
          <p:cNvSpPr/>
          <p:nvPr/>
        </p:nvSpPr>
        <p:spPr>
          <a:xfrm>
            <a:off x="10569375" y="503494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8" name="Rounded Rectangle 51">
            <a:extLst>
              <a:ext uri="{FF2B5EF4-FFF2-40B4-BE49-F238E27FC236}">
                <a16:creationId xmlns:a16="http://schemas.microsoft.com/office/drawing/2014/main" xmlns="" id="{8F5BA0AF-A72E-4256-BE4D-8FBDB152EE59}"/>
              </a:ext>
            </a:extLst>
          </p:cNvPr>
          <p:cNvSpPr/>
          <p:nvPr/>
        </p:nvSpPr>
        <p:spPr>
          <a:xfrm>
            <a:off x="1487949" y="4262233"/>
            <a:ext cx="2160000" cy="108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33" name="Group 32">
            <a:extLst>
              <a:ext uri="{FF2B5EF4-FFF2-40B4-BE49-F238E27FC236}">
                <a16:creationId xmlns:a16="http://schemas.microsoft.com/office/drawing/2014/main" xmlns="" id="{EBC624F9-EC82-4A3D-932A-A0D751699EEA}"/>
              </a:ext>
            </a:extLst>
          </p:cNvPr>
          <p:cNvGrpSpPr/>
          <p:nvPr/>
        </p:nvGrpSpPr>
        <p:grpSpPr>
          <a:xfrm>
            <a:off x="1575046" y="2570733"/>
            <a:ext cx="1607390" cy="1446550"/>
            <a:chOff x="1704484" y="1766707"/>
            <a:chExt cx="1038452" cy="1446550"/>
          </a:xfrm>
        </p:grpSpPr>
        <p:sp>
          <p:nvSpPr>
            <p:cNvPr id="34" name="TextBox 33">
              <a:extLst>
                <a:ext uri="{FF2B5EF4-FFF2-40B4-BE49-F238E27FC236}">
                  <a16:creationId xmlns:a16="http://schemas.microsoft.com/office/drawing/2014/main" xmlns="" id="{494B8375-83D4-4464-8546-55C67D53BC14}"/>
                </a:ext>
              </a:extLst>
            </p:cNvPr>
            <p:cNvSpPr txBox="1"/>
            <p:nvPr/>
          </p:nvSpPr>
          <p:spPr>
            <a:xfrm>
              <a:off x="1724504" y="2012928"/>
              <a:ext cx="1018432"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35" name="TextBox 34">
              <a:extLst>
                <a:ext uri="{FF2B5EF4-FFF2-40B4-BE49-F238E27FC236}">
                  <a16:creationId xmlns:a16="http://schemas.microsoft.com/office/drawing/2014/main" xmlns="" id="{F1F69C21-29A0-4CB2-848C-4FE19C8DDB3C}"/>
                </a:ext>
              </a:extLst>
            </p:cNvPr>
            <p:cNvSpPr txBox="1"/>
            <p:nvPr/>
          </p:nvSpPr>
          <p:spPr>
            <a:xfrm>
              <a:off x="1704484" y="1766707"/>
              <a:ext cx="1023846" cy="307777"/>
            </a:xfrm>
            <a:prstGeom prst="rect">
              <a:avLst/>
            </a:prstGeom>
            <a:noFill/>
          </p:spPr>
          <p:txBody>
            <a:bodyPr wrap="square" lIns="108000" rIns="108000" rtlCol="0">
              <a:spAutoFit/>
            </a:bodyPr>
            <a:lstStyle/>
            <a:p>
              <a:r>
                <a:rPr lang="en-US" altLang="ko-KR" sz="1400" b="1" dirty="0">
                  <a:solidFill>
                    <a:schemeClr val="tx1">
                      <a:lumMod val="75000"/>
                      <a:lumOff val="25000"/>
                    </a:schemeClr>
                  </a:solidFill>
                  <a:cs typeface="Arial" pitchFamily="34" charset="0"/>
                </a:rPr>
                <a:t>Contents</a:t>
              </a:r>
              <a:endParaRPr lang="ko-KR" altLang="en-US" sz="1400" b="1" dirty="0">
                <a:solidFill>
                  <a:schemeClr val="tx1">
                    <a:lumMod val="75000"/>
                    <a:lumOff val="25000"/>
                  </a:schemeClr>
                </a:solidFill>
                <a:cs typeface="Arial" pitchFamily="34" charset="0"/>
              </a:endParaRPr>
            </a:p>
          </p:txBody>
        </p:sp>
      </p:grpSp>
      <p:cxnSp>
        <p:nvCxnSpPr>
          <p:cNvPr id="36" name="Straight Connector 35">
            <a:extLst>
              <a:ext uri="{FF2B5EF4-FFF2-40B4-BE49-F238E27FC236}">
                <a16:creationId xmlns:a16="http://schemas.microsoft.com/office/drawing/2014/main" xmlns="" id="{4945E63C-3072-4DFA-BA98-CBEE79C550C3}"/>
              </a:ext>
            </a:extLst>
          </p:cNvPr>
          <p:cNvCxnSpPr/>
          <p:nvPr/>
        </p:nvCxnSpPr>
        <p:spPr>
          <a:xfrm>
            <a:off x="1487950" y="2537197"/>
            <a:ext cx="10011" cy="1513622"/>
          </a:xfrm>
          <a:prstGeom prst="line">
            <a:avLst/>
          </a:prstGeom>
          <a:ln w="19050">
            <a:solidFill>
              <a:schemeClr val="tx1">
                <a:lumMod val="75000"/>
                <a:lumOff val="2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29" name="Rounded Rectangle 52">
            <a:extLst>
              <a:ext uri="{FF2B5EF4-FFF2-40B4-BE49-F238E27FC236}">
                <a16:creationId xmlns:a16="http://schemas.microsoft.com/office/drawing/2014/main" xmlns="" id="{836CD8EE-67E0-426F-87B1-1CEC08693D16}"/>
              </a:ext>
            </a:extLst>
          </p:cNvPr>
          <p:cNvSpPr/>
          <p:nvPr/>
        </p:nvSpPr>
        <p:spPr>
          <a:xfrm>
            <a:off x="3774324" y="4059898"/>
            <a:ext cx="2160000" cy="108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37" name="Group 36">
            <a:extLst>
              <a:ext uri="{FF2B5EF4-FFF2-40B4-BE49-F238E27FC236}">
                <a16:creationId xmlns:a16="http://schemas.microsoft.com/office/drawing/2014/main" xmlns="" id="{3F29E345-1DCA-4195-AC2B-0A0D78AEA7F9}"/>
              </a:ext>
            </a:extLst>
          </p:cNvPr>
          <p:cNvGrpSpPr/>
          <p:nvPr/>
        </p:nvGrpSpPr>
        <p:grpSpPr>
          <a:xfrm>
            <a:off x="3861421" y="2374952"/>
            <a:ext cx="1607390" cy="1446550"/>
            <a:chOff x="1704484" y="1766707"/>
            <a:chExt cx="1038452" cy="1446550"/>
          </a:xfrm>
        </p:grpSpPr>
        <p:sp>
          <p:nvSpPr>
            <p:cNvPr id="38" name="TextBox 37">
              <a:extLst>
                <a:ext uri="{FF2B5EF4-FFF2-40B4-BE49-F238E27FC236}">
                  <a16:creationId xmlns:a16="http://schemas.microsoft.com/office/drawing/2014/main" xmlns="" id="{B2C55FB7-65A7-49E5-8854-514B42525A3F}"/>
                </a:ext>
              </a:extLst>
            </p:cNvPr>
            <p:cNvSpPr txBox="1"/>
            <p:nvPr/>
          </p:nvSpPr>
          <p:spPr>
            <a:xfrm>
              <a:off x="1724504" y="2012928"/>
              <a:ext cx="1018432"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39" name="TextBox 38">
              <a:extLst>
                <a:ext uri="{FF2B5EF4-FFF2-40B4-BE49-F238E27FC236}">
                  <a16:creationId xmlns:a16="http://schemas.microsoft.com/office/drawing/2014/main" xmlns="" id="{43DB14B2-14C0-4113-87EB-B56BA0672E06}"/>
                </a:ext>
              </a:extLst>
            </p:cNvPr>
            <p:cNvSpPr txBox="1"/>
            <p:nvPr/>
          </p:nvSpPr>
          <p:spPr>
            <a:xfrm>
              <a:off x="1704484" y="1766707"/>
              <a:ext cx="1023846" cy="307777"/>
            </a:xfrm>
            <a:prstGeom prst="rect">
              <a:avLst/>
            </a:prstGeom>
            <a:noFill/>
          </p:spPr>
          <p:txBody>
            <a:bodyPr wrap="square" lIns="108000" rIns="108000" rtlCol="0">
              <a:spAutoFit/>
            </a:bodyPr>
            <a:lstStyle/>
            <a:p>
              <a:r>
                <a:rPr lang="en-US" altLang="ko-KR" sz="1400" b="1" dirty="0">
                  <a:solidFill>
                    <a:schemeClr val="tx1">
                      <a:lumMod val="75000"/>
                      <a:lumOff val="25000"/>
                    </a:schemeClr>
                  </a:solidFill>
                  <a:cs typeface="Arial" pitchFamily="34" charset="0"/>
                </a:rPr>
                <a:t>Contents</a:t>
              </a:r>
              <a:endParaRPr lang="ko-KR" altLang="en-US" sz="1400" b="1" dirty="0">
                <a:solidFill>
                  <a:schemeClr val="tx1">
                    <a:lumMod val="75000"/>
                    <a:lumOff val="25000"/>
                  </a:schemeClr>
                </a:solidFill>
                <a:cs typeface="Arial" pitchFamily="34" charset="0"/>
              </a:endParaRPr>
            </a:p>
          </p:txBody>
        </p:sp>
      </p:grpSp>
      <p:cxnSp>
        <p:nvCxnSpPr>
          <p:cNvPr id="40" name="Straight Connector 39">
            <a:extLst>
              <a:ext uri="{FF2B5EF4-FFF2-40B4-BE49-F238E27FC236}">
                <a16:creationId xmlns:a16="http://schemas.microsoft.com/office/drawing/2014/main" xmlns="" id="{86314678-9DF4-48F2-8A24-A4D7A50D3AE0}"/>
              </a:ext>
            </a:extLst>
          </p:cNvPr>
          <p:cNvCxnSpPr/>
          <p:nvPr/>
        </p:nvCxnSpPr>
        <p:spPr>
          <a:xfrm>
            <a:off x="3774325" y="2336116"/>
            <a:ext cx="10011" cy="1513622"/>
          </a:xfrm>
          <a:prstGeom prst="line">
            <a:avLst/>
          </a:prstGeom>
          <a:ln w="19050">
            <a:solidFill>
              <a:schemeClr val="tx1">
                <a:lumMod val="75000"/>
                <a:lumOff val="2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30" name="Rounded Rectangle 53">
            <a:extLst>
              <a:ext uri="{FF2B5EF4-FFF2-40B4-BE49-F238E27FC236}">
                <a16:creationId xmlns:a16="http://schemas.microsoft.com/office/drawing/2014/main" xmlns="" id="{40B45065-DEAA-44FA-BF2B-442E31E2AB1B}"/>
              </a:ext>
            </a:extLst>
          </p:cNvPr>
          <p:cNvSpPr/>
          <p:nvPr/>
        </p:nvSpPr>
        <p:spPr>
          <a:xfrm>
            <a:off x="6060699" y="3854419"/>
            <a:ext cx="2160000" cy="1080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41" name="Group 40">
            <a:extLst>
              <a:ext uri="{FF2B5EF4-FFF2-40B4-BE49-F238E27FC236}">
                <a16:creationId xmlns:a16="http://schemas.microsoft.com/office/drawing/2014/main" xmlns="" id="{FE891F37-9056-45DE-8417-329E771A3C7E}"/>
              </a:ext>
            </a:extLst>
          </p:cNvPr>
          <p:cNvGrpSpPr/>
          <p:nvPr/>
        </p:nvGrpSpPr>
        <p:grpSpPr>
          <a:xfrm>
            <a:off x="6147796" y="2179171"/>
            <a:ext cx="1607390" cy="1446550"/>
            <a:chOff x="1704484" y="1766707"/>
            <a:chExt cx="1038452" cy="1446550"/>
          </a:xfrm>
        </p:grpSpPr>
        <p:sp>
          <p:nvSpPr>
            <p:cNvPr id="42" name="TextBox 41">
              <a:extLst>
                <a:ext uri="{FF2B5EF4-FFF2-40B4-BE49-F238E27FC236}">
                  <a16:creationId xmlns:a16="http://schemas.microsoft.com/office/drawing/2014/main" xmlns="" id="{D55FA7FF-3EC2-4FFF-BDD0-1F77974A36BF}"/>
                </a:ext>
              </a:extLst>
            </p:cNvPr>
            <p:cNvSpPr txBox="1"/>
            <p:nvPr/>
          </p:nvSpPr>
          <p:spPr>
            <a:xfrm>
              <a:off x="1724504" y="2012928"/>
              <a:ext cx="1018432"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43" name="TextBox 42">
              <a:extLst>
                <a:ext uri="{FF2B5EF4-FFF2-40B4-BE49-F238E27FC236}">
                  <a16:creationId xmlns:a16="http://schemas.microsoft.com/office/drawing/2014/main" xmlns="" id="{3457FA7F-9CAD-4D59-9ACA-C35846779648}"/>
                </a:ext>
              </a:extLst>
            </p:cNvPr>
            <p:cNvSpPr txBox="1"/>
            <p:nvPr/>
          </p:nvSpPr>
          <p:spPr>
            <a:xfrm>
              <a:off x="1704484" y="1766707"/>
              <a:ext cx="1023846" cy="307777"/>
            </a:xfrm>
            <a:prstGeom prst="rect">
              <a:avLst/>
            </a:prstGeom>
            <a:noFill/>
          </p:spPr>
          <p:txBody>
            <a:bodyPr wrap="square" lIns="108000" rIns="108000" rtlCol="0">
              <a:spAutoFit/>
            </a:bodyPr>
            <a:lstStyle/>
            <a:p>
              <a:r>
                <a:rPr lang="en-US" altLang="ko-KR" sz="1400" b="1" dirty="0">
                  <a:solidFill>
                    <a:schemeClr val="tx1">
                      <a:lumMod val="75000"/>
                      <a:lumOff val="25000"/>
                    </a:schemeClr>
                  </a:solidFill>
                  <a:cs typeface="Arial" pitchFamily="34" charset="0"/>
                </a:rPr>
                <a:t>Contents</a:t>
              </a:r>
              <a:endParaRPr lang="ko-KR" altLang="en-US" sz="1400" b="1" dirty="0">
                <a:solidFill>
                  <a:schemeClr val="tx1">
                    <a:lumMod val="75000"/>
                    <a:lumOff val="25000"/>
                  </a:schemeClr>
                </a:solidFill>
                <a:cs typeface="Arial" pitchFamily="34" charset="0"/>
              </a:endParaRPr>
            </a:p>
          </p:txBody>
        </p:sp>
      </p:grpSp>
      <p:cxnSp>
        <p:nvCxnSpPr>
          <p:cNvPr id="44" name="Straight Connector 43">
            <a:extLst>
              <a:ext uri="{FF2B5EF4-FFF2-40B4-BE49-F238E27FC236}">
                <a16:creationId xmlns:a16="http://schemas.microsoft.com/office/drawing/2014/main" xmlns="" id="{38110DDC-E9A4-4561-A4A9-DF8A1B8259D4}"/>
              </a:ext>
            </a:extLst>
          </p:cNvPr>
          <p:cNvCxnSpPr/>
          <p:nvPr/>
        </p:nvCxnSpPr>
        <p:spPr>
          <a:xfrm>
            <a:off x="6060700" y="2131887"/>
            <a:ext cx="10011" cy="1513622"/>
          </a:xfrm>
          <a:prstGeom prst="line">
            <a:avLst/>
          </a:prstGeom>
          <a:ln w="19050">
            <a:solidFill>
              <a:schemeClr val="tx1">
                <a:lumMod val="75000"/>
                <a:lumOff val="2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31" name="Rounded Rectangle 54">
            <a:extLst>
              <a:ext uri="{FF2B5EF4-FFF2-40B4-BE49-F238E27FC236}">
                <a16:creationId xmlns:a16="http://schemas.microsoft.com/office/drawing/2014/main" xmlns="" id="{F5023ADE-B1B0-4222-868B-BA3B33191A46}"/>
              </a:ext>
            </a:extLst>
          </p:cNvPr>
          <p:cNvSpPr/>
          <p:nvPr/>
        </p:nvSpPr>
        <p:spPr>
          <a:xfrm>
            <a:off x="8347075" y="3645796"/>
            <a:ext cx="2160000" cy="1080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45" name="Group 44">
            <a:extLst>
              <a:ext uri="{FF2B5EF4-FFF2-40B4-BE49-F238E27FC236}">
                <a16:creationId xmlns:a16="http://schemas.microsoft.com/office/drawing/2014/main" xmlns="" id="{8C50CAD3-614D-4A7E-BB22-02333AB0A545}"/>
              </a:ext>
            </a:extLst>
          </p:cNvPr>
          <p:cNvGrpSpPr/>
          <p:nvPr/>
        </p:nvGrpSpPr>
        <p:grpSpPr>
          <a:xfrm>
            <a:off x="8434172" y="1983390"/>
            <a:ext cx="1607390" cy="1446550"/>
            <a:chOff x="1704484" y="1766707"/>
            <a:chExt cx="1038452" cy="1446550"/>
          </a:xfrm>
        </p:grpSpPr>
        <p:sp>
          <p:nvSpPr>
            <p:cNvPr id="46" name="TextBox 45">
              <a:extLst>
                <a:ext uri="{FF2B5EF4-FFF2-40B4-BE49-F238E27FC236}">
                  <a16:creationId xmlns:a16="http://schemas.microsoft.com/office/drawing/2014/main" xmlns="" id="{E826265D-10D1-4C16-B59F-C069B3E076F7}"/>
                </a:ext>
              </a:extLst>
            </p:cNvPr>
            <p:cNvSpPr txBox="1"/>
            <p:nvPr/>
          </p:nvSpPr>
          <p:spPr>
            <a:xfrm>
              <a:off x="1724504" y="2012928"/>
              <a:ext cx="1018432"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47" name="TextBox 46">
              <a:extLst>
                <a:ext uri="{FF2B5EF4-FFF2-40B4-BE49-F238E27FC236}">
                  <a16:creationId xmlns:a16="http://schemas.microsoft.com/office/drawing/2014/main" xmlns="" id="{A9997F02-0337-4E08-8839-1E5F78FDFD58}"/>
                </a:ext>
              </a:extLst>
            </p:cNvPr>
            <p:cNvSpPr txBox="1"/>
            <p:nvPr/>
          </p:nvSpPr>
          <p:spPr>
            <a:xfrm>
              <a:off x="1704484" y="1766707"/>
              <a:ext cx="1023846" cy="307777"/>
            </a:xfrm>
            <a:prstGeom prst="rect">
              <a:avLst/>
            </a:prstGeom>
            <a:noFill/>
          </p:spPr>
          <p:txBody>
            <a:bodyPr wrap="square" lIns="108000" rIns="108000" rtlCol="0">
              <a:spAutoFit/>
            </a:bodyPr>
            <a:lstStyle/>
            <a:p>
              <a:r>
                <a:rPr lang="en-US" altLang="ko-KR" sz="1400" b="1" dirty="0">
                  <a:solidFill>
                    <a:schemeClr val="tx1">
                      <a:lumMod val="75000"/>
                      <a:lumOff val="25000"/>
                    </a:schemeClr>
                  </a:solidFill>
                  <a:cs typeface="Arial" pitchFamily="34" charset="0"/>
                </a:rPr>
                <a:t>Contents</a:t>
              </a:r>
              <a:endParaRPr lang="ko-KR" altLang="en-US" sz="1400" b="1" dirty="0">
                <a:solidFill>
                  <a:schemeClr val="tx1">
                    <a:lumMod val="75000"/>
                    <a:lumOff val="25000"/>
                  </a:schemeClr>
                </a:solidFill>
                <a:cs typeface="Arial" pitchFamily="34" charset="0"/>
              </a:endParaRPr>
            </a:p>
          </p:txBody>
        </p:sp>
      </p:grpSp>
      <p:cxnSp>
        <p:nvCxnSpPr>
          <p:cNvPr id="48" name="Straight Connector 47">
            <a:extLst>
              <a:ext uri="{FF2B5EF4-FFF2-40B4-BE49-F238E27FC236}">
                <a16:creationId xmlns:a16="http://schemas.microsoft.com/office/drawing/2014/main" xmlns="" id="{BDEEA21C-F499-485A-943E-0B75AF6DA277}"/>
              </a:ext>
            </a:extLst>
          </p:cNvPr>
          <p:cNvCxnSpPr/>
          <p:nvPr/>
        </p:nvCxnSpPr>
        <p:spPr>
          <a:xfrm>
            <a:off x="8347076" y="1949854"/>
            <a:ext cx="10011" cy="1513622"/>
          </a:xfrm>
          <a:prstGeom prst="line">
            <a:avLst/>
          </a:prstGeom>
          <a:ln w="19050">
            <a:solidFill>
              <a:schemeClr val="tx1">
                <a:lumMod val="75000"/>
                <a:lumOff val="2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57149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61">
            <a:extLst>
              <a:ext uri="{FF2B5EF4-FFF2-40B4-BE49-F238E27FC236}">
                <a16:creationId xmlns:a16="http://schemas.microsoft.com/office/drawing/2014/main" xmlns="" id="{8CDA45A8-E89C-44F5-A06F-692743C44F97}"/>
              </a:ext>
            </a:extLst>
          </p:cNvPr>
          <p:cNvGraphicFramePr/>
          <p:nvPr>
            <p:extLst>
              <p:ext uri="{D42A27DB-BD31-4B8C-83A1-F6EECF244321}">
                <p14:modId xmlns:p14="http://schemas.microsoft.com/office/powerpoint/2010/main" val="1725624934"/>
              </p:ext>
            </p:extLst>
          </p:nvPr>
        </p:nvGraphicFramePr>
        <p:xfrm>
          <a:off x="4400550" y="4190998"/>
          <a:ext cx="8048625" cy="2004646"/>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xmlns="" id="{97C7C951-40E6-4D5B-BEB0-0EF2EEA3A266}"/>
              </a:ext>
            </a:extLst>
          </p:cNvPr>
          <p:cNvSpPr txBox="1"/>
          <p:nvPr/>
        </p:nvSpPr>
        <p:spPr>
          <a:xfrm>
            <a:off x="5124301" y="4569933"/>
            <a:ext cx="2039300" cy="184666"/>
          </a:xfrm>
          <a:prstGeom prst="rect">
            <a:avLst/>
          </a:prstGeom>
          <a:noFill/>
        </p:spPr>
        <p:txBody>
          <a:bodyPr wrap="square" lIns="0" tIns="0" rIns="0" bIns="0" rtlCol="0">
            <a:spAutoFit/>
          </a:bodyPr>
          <a:lstStyle/>
          <a:p>
            <a:r>
              <a:rPr lang="en-US" altLang="ko-KR" sz="1200" dirty="0" smtClean="0">
                <a:solidFill>
                  <a:schemeClr val="bg1"/>
                </a:solidFill>
              </a:rPr>
              <a:t>Java</a:t>
            </a:r>
            <a:r>
              <a:rPr lang="en-US" altLang="ko-KR" sz="1200" dirty="0" smtClean="0">
                <a:solidFill>
                  <a:schemeClr val="bg1"/>
                </a:solidFill>
              </a:rPr>
              <a:t>– </a:t>
            </a:r>
            <a:r>
              <a:rPr lang="en-US" altLang="ko-KR" sz="1200" dirty="0">
                <a:solidFill>
                  <a:schemeClr val="bg1"/>
                </a:solidFill>
              </a:rPr>
              <a:t>70%</a:t>
            </a:r>
          </a:p>
        </p:txBody>
      </p:sp>
      <p:sp>
        <p:nvSpPr>
          <p:cNvPr id="12" name="TextBox 11">
            <a:extLst>
              <a:ext uri="{FF2B5EF4-FFF2-40B4-BE49-F238E27FC236}">
                <a16:creationId xmlns:a16="http://schemas.microsoft.com/office/drawing/2014/main" xmlns="" id="{FF788D3D-8864-4597-8E67-73994C22CFA9}"/>
              </a:ext>
            </a:extLst>
          </p:cNvPr>
          <p:cNvSpPr txBox="1"/>
          <p:nvPr/>
        </p:nvSpPr>
        <p:spPr>
          <a:xfrm>
            <a:off x="5118968" y="4997789"/>
            <a:ext cx="2039300" cy="184666"/>
          </a:xfrm>
          <a:prstGeom prst="rect">
            <a:avLst/>
          </a:prstGeom>
          <a:noFill/>
        </p:spPr>
        <p:txBody>
          <a:bodyPr wrap="square" lIns="0" tIns="0" rIns="0" bIns="0" rtlCol="0">
            <a:spAutoFit/>
          </a:bodyPr>
          <a:lstStyle/>
          <a:p>
            <a:r>
              <a:rPr lang="en-US" altLang="ko-KR" sz="1200" dirty="0">
                <a:solidFill>
                  <a:schemeClr val="bg1"/>
                </a:solidFill>
              </a:rPr>
              <a:t>Add Skills – 80%</a:t>
            </a:r>
          </a:p>
        </p:txBody>
      </p:sp>
      <p:sp>
        <p:nvSpPr>
          <p:cNvPr id="13" name="TextBox 12">
            <a:extLst>
              <a:ext uri="{FF2B5EF4-FFF2-40B4-BE49-F238E27FC236}">
                <a16:creationId xmlns:a16="http://schemas.microsoft.com/office/drawing/2014/main" xmlns="" id="{A41A4E59-4BA5-407B-BFF9-15A1B1A74863}"/>
              </a:ext>
            </a:extLst>
          </p:cNvPr>
          <p:cNvSpPr txBox="1"/>
          <p:nvPr/>
        </p:nvSpPr>
        <p:spPr>
          <a:xfrm>
            <a:off x="5113635" y="5425645"/>
            <a:ext cx="2039300" cy="184666"/>
          </a:xfrm>
          <a:prstGeom prst="rect">
            <a:avLst/>
          </a:prstGeom>
          <a:noFill/>
        </p:spPr>
        <p:txBody>
          <a:bodyPr wrap="square" lIns="0" tIns="0" rIns="0" bIns="0" rtlCol="0">
            <a:spAutoFit/>
          </a:bodyPr>
          <a:lstStyle/>
          <a:p>
            <a:r>
              <a:rPr lang="en-US" altLang="ko-KR" sz="1200" dirty="0">
                <a:solidFill>
                  <a:schemeClr val="bg1"/>
                </a:solidFill>
              </a:rPr>
              <a:t>Add Skills – 60%</a:t>
            </a:r>
          </a:p>
        </p:txBody>
      </p:sp>
      <p:sp>
        <p:nvSpPr>
          <p:cNvPr id="14" name="TextBox 13">
            <a:extLst>
              <a:ext uri="{FF2B5EF4-FFF2-40B4-BE49-F238E27FC236}">
                <a16:creationId xmlns:a16="http://schemas.microsoft.com/office/drawing/2014/main" xmlns="" id="{658B7641-1FF0-42E9-A070-C6D90234D20D}"/>
              </a:ext>
            </a:extLst>
          </p:cNvPr>
          <p:cNvSpPr txBox="1"/>
          <p:nvPr/>
        </p:nvSpPr>
        <p:spPr>
          <a:xfrm>
            <a:off x="5108302" y="5853501"/>
            <a:ext cx="2039300" cy="184666"/>
          </a:xfrm>
          <a:prstGeom prst="rect">
            <a:avLst/>
          </a:prstGeom>
          <a:noFill/>
        </p:spPr>
        <p:txBody>
          <a:bodyPr wrap="square" lIns="0" tIns="0" rIns="0" bIns="0" rtlCol="0">
            <a:spAutoFit/>
          </a:bodyPr>
          <a:lstStyle/>
          <a:p>
            <a:r>
              <a:rPr lang="en-US" altLang="ko-KR" sz="1200" dirty="0">
                <a:solidFill>
                  <a:schemeClr val="bg1"/>
                </a:solidFill>
              </a:rPr>
              <a:t>Add Skills – 90%</a:t>
            </a:r>
          </a:p>
        </p:txBody>
      </p:sp>
      <p:graphicFrame>
        <p:nvGraphicFramePr>
          <p:cNvPr id="16" name="Chart 21">
            <a:extLst>
              <a:ext uri="{FF2B5EF4-FFF2-40B4-BE49-F238E27FC236}">
                <a16:creationId xmlns:a16="http://schemas.microsoft.com/office/drawing/2014/main" xmlns="" id="{504DC2B7-EE7D-45B2-B9FD-270A98F58F28}"/>
              </a:ext>
            </a:extLst>
          </p:cNvPr>
          <p:cNvGraphicFramePr/>
          <p:nvPr>
            <p:extLst>
              <p:ext uri="{D42A27DB-BD31-4B8C-83A1-F6EECF244321}">
                <p14:modId xmlns:p14="http://schemas.microsoft.com/office/powerpoint/2010/main" val="2967673641"/>
              </p:ext>
            </p:extLst>
          </p:nvPr>
        </p:nvGraphicFramePr>
        <p:xfrm>
          <a:off x="7854679" y="1959848"/>
          <a:ext cx="2218782" cy="2008259"/>
        </p:xfrm>
        <a:graphic>
          <a:graphicData uri="http://schemas.openxmlformats.org/drawingml/2006/chart">
            <c:chart xmlns:c="http://schemas.openxmlformats.org/drawingml/2006/chart" xmlns:r="http://schemas.openxmlformats.org/officeDocument/2006/relationships" r:id="rId3"/>
          </a:graphicData>
        </a:graphic>
      </p:graphicFrame>
      <p:grpSp>
        <p:nvGrpSpPr>
          <p:cNvPr id="17" name="Group 30">
            <a:extLst>
              <a:ext uri="{FF2B5EF4-FFF2-40B4-BE49-F238E27FC236}">
                <a16:creationId xmlns:a16="http://schemas.microsoft.com/office/drawing/2014/main" xmlns="" id="{3FB7DB10-95F6-454C-B35C-0AB40C3A1EED}"/>
              </a:ext>
            </a:extLst>
          </p:cNvPr>
          <p:cNvGrpSpPr/>
          <p:nvPr/>
        </p:nvGrpSpPr>
        <p:grpSpPr>
          <a:xfrm>
            <a:off x="10114041" y="2503658"/>
            <a:ext cx="1268359" cy="920637"/>
            <a:chOff x="7848856" y="4058120"/>
            <a:chExt cx="1006205" cy="920637"/>
          </a:xfrm>
        </p:grpSpPr>
        <p:sp>
          <p:nvSpPr>
            <p:cNvPr id="18" name="Rectangle 22">
              <a:extLst>
                <a:ext uri="{FF2B5EF4-FFF2-40B4-BE49-F238E27FC236}">
                  <a16:creationId xmlns:a16="http://schemas.microsoft.com/office/drawing/2014/main" xmlns="" id="{522560C6-0CEF-44EC-9860-1CF44948A011}"/>
                </a:ext>
              </a:extLst>
            </p:cNvPr>
            <p:cNvSpPr/>
            <p:nvPr/>
          </p:nvSpPr>
          <p:spPr>
            <a:xfrm>
              <a:off x="7848856" y="4121462"/>
              <a:ext cx="114237" cy="144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75000"/>
                    <a:lumOff val="25000"/>
                  </a:schemeClr>
                </a:solidFill>
              </a:endParaRPr>
            </a:p>
          </p:txBody>
        </p:sp>
        <p:sp>
          <p:nvSpPr>
            <p:cNvPr id="19" name="Rectangle 23">
              <a:extLst>
                <a:ext uri="{FF2B5EF4-FFF2-40B4-BE49-F238E27FC236}">
                  <a16:creationId xmlns:a16="http://schemas.microsoft.com/office/drawing/2014/main" xmlns="" id="{262AD70F-E64A-45DA-A5A4-0FA818E083CD}"/>
                </a:ext>
              </a:extLst>
            </p:cNvPr>
            <p:cNvSpPr/>
            <p:nvPr/>
          </p:nvSpPr>
          <p:spPr>
            <a:xfrm>
              <a:off x="7848856" y="4337486"/>
              <a:ext cx="114237" cy="144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75000"/>
                    <a:lumOff val="25000"/>
                  </a:schemeClr>
                </a:solidFill>
              </a:endParaRPr>
            </a:p>
          </p:txBody>
        </p:sp>
        <p:sp>
          <p:nvSpPr>
            <p:cNvPr id="20" name="Rectangle 24">
              <a:extLst>
                <a:ext uri="{FF2B5EF4-FFF2-40B4-BE49-F238E27FC236}">
                  <a16:creationId xmlns:a16="http://schemas.microsoft.com/office/drawing/2014/main" xmlns="" id="{1ECDB056-36D0-4EAF-A629-488CB69D60AC}"/>
                </a:ext>
              </a:extLst>
            </p:cNvPr>
            <p:cNvSpPr/>
            <p:nvPr/>
          </p:nvSpPr>
          <p:spPr>
            <a:xfrm>
              <a:off x="7848856" y="4553510"/>
              <a:ext cx="114237" cy="144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75000"/>
                    <a:lumOff val="25000"/>
                  </a:schemeClr>
                </a:solidFill>
              </a:endParaRPr>
            </a:p>
          </p:txBody>
        </p:sp>
        <p:sp>
          <p:nvSpPr>
            <p:cNvPr id="21" name="Rectangle 25">
              <a:extLst>
                <a:ext uri="{FF2B5EF4-FFF2-40B4-BE49-F238E27FC236}">
                  <a16:creationId xmlns:a16="http://schemas.microsoft.com/office/drawing/2014/main" xmlns="" id="{91400822-6186-4C93-897F-E150AB12D260}"/>
                </a:ext>
              </a:extLst>
            </p:cNvPr>
            <p:cNvSpPr/>
            <p:nvPr/>
          </p:nvSpPr>
          <p:spPr>
            <a:xfrm>
              <a:off x="7848856" y="4769534"/>
              <a:ext cx="114237"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75000"/>
                    <a:lumOff val="25000"/>
                  </a:schemeClr>
                </a:solidFill>
              </a:endParaRPr>
            </a:p>
          </p:txBody>
        </p:sp>
        <p:sp>
          <p:nvSpPr>
            <p:cNvPr id="22" name="TextBox 21">
              <a:extLst>
                <a:ext uri="{FF2B5EF4-FFF2-40B4-BE49-F238E27FC236}">
                  <a16:creationId xmlns:a16="http://schemas.microsoft.com/office/drawing/2014/main" xmlns="" id="{535CC4F2-87A9-4192-BB97-674816444E75}"/>
                </a:ext>
              </a:extLst>
            </p:cNvPr>
            <p:cNvSpPr txBox="1"/>
            <p:nvPr/>
          </p:nvSpPr>
          <p:spPr>
            <a:xfrm>
              <a:off x="8027477" y="4058120"/>
              <a:ext cx="827584" cy="276999"/>
            </a:xfrm>
            <a:prstGeom prst="rect">
              <a:avLst/>
            </a:prstGeom>
            <a:noFill/>
          </p:spPr>
          <p:txBody>
            <a:bodyPr wrap="square" lIns="0" rIns="0" rtlCol="0">
              <a:spAutoFit/>
            </a:bodyPr>
            <a:lstStyle/>
            <a:p>
              <a:r>
                <a:rPr lang="en-US" altLang="ko-KR" sz="1200" dirty="0">
                  <a:solidFill>
                    <a:schemeClr val="tx1">
                      <a:lumMod val="75000"/>
                      <a:lumOff val="25000"/>
                    </a:schemeClr>
                  </a:solidFill>
                  <a:cs typeface="Calibri" pitchFamily="34" charset="0"/>
                </a:rPr>
                <a:t>Presentation </a:t>
              </a:r>
              <a:endParaRPr lang="ko-KR" altLang="en-US" sz="1200" dirty="0">
                <a:solidFill>
                  <a:schemeClr val="tx1">
                    <a:lumMod val="75000"/>
                    <a:lumOff val="25000"/>
                  </a:schemeClr>
                </a:solidFill>
                <a:cs typeface="Calibri" pitchFamily="34" charset="0"/>
              </a:endParaRPr>
            </a:p>
          </p:txBody>
        </p:sp>
        <p:sp>
          <p:nvSpPr>
            <p:cNvPr id="23" name="TextBox 22">
              <a:extLst>
                <a:ext uri="{FF2B5EF4-FFF2-40B4-BE49-F238E27FC236}">
                  <a16:creationId xmlns:a16="http://schemas.microsoft.com/office/drawing/2014/main" xmlns="" id="{C48420CD-DE91-464D-BEC3-6EA800DC6A96}"/>
                </a:ext>
              </a:extLst>
            </p:cNvPr>
            <p:cNvSpPr txBox="1"/>
            <p:nvPr/>
          </p:nvSpPr>
          <p:spPr>
            <a:xfrm>
              <a:off x="8027477" y="4272666"/>
              <a:ext cx="827584" cy="276999"/>
            </a:xfrm>
            <a:prstGeom prst="rect">
              <a:avLst/>
            </a:prstGeom>
            <a:noFill/>
          </p:spPr>
          <p:txBody>
            <a:bodyPr wrap="square" lIns="0" rIns="0" rtlCol="0">
              <a:spAutoFit/>
            </a:bodyPr>
            <a:lstStyle/>
            <a:p>
              <a:r>
                <a:rPr lang="en-US" altLang="ko-KR" sz="1200" dirty="0">
                  <a:solidFill>
                    <a:schemeClr val="tx1">
                      <a:lumMod val="75000"/>
                      <a:lumOff val="25000"/>
                    </a:schemeClr>
                  </a:solidFill>
                  <a:cs typeface="Calibri" pitchFamily="34" charset="0"/>
                </a:rPr>
                <a:t>Presentation </a:t>
              </a:r>
              <a:endParaRPr lang="ko-KR" altLang="en-US" sz="1200" dirty="0">
                <a:solidFill>
                  <a:schemeClr val="tx1">
                    <a:lumMod val="75000"/>
                    <a:lumOff val="25000"/>
                  </a:schemeClr>
                </a:solidFill>
                <a:cs typeface="Calibri" pitchFamily="34" charset="0"/>
              </a:endParaRPr>
            </a:p>
          </p:txBody>
        </p:sp>
        <p:sp>
          <p:nvSpPr>
            <p:cNvPr id="24" name="TextBox 23">
              <a:extLst>
                <a:ext uri="{FF2B5EF4-FFF2-40B4-BE49-F238E27FC236}">
                  <a16:creationId xmlns:a16="http://schemas.microsoft.com/office/drawing/2014/main" xmlns="" id="{752C34A5-3B46-4ED7-81E7-590F3373C415}"/>
                </a:ext>
              </a:extLst>
            </p:cNvPr>
            <p:cNvSpPr txBox="1"/>
            <p:nvPr/>
          </p:nvSpPr>
          <p:spPr>
            <a:xfrm>
              <a:off x="8027477" y="4487212"/>
              <a:ext cx="827584" cy="276999"/>
            </a:xfrm>
            <a:prstGeom prst="rect">
              <a:avLst/>
            </a:prstGeom>
            <a:noFill/>
          </p:spPr>
          <p:txBody>
            <a:bodyPr wrap="square" lIns="0" rIns="0" rtlCol="0">
              <a:spAutoFit/>
            </a:bodyPr>
            <a:lstStyle/>
            <a:p>
              <a:r>
                <a:rPr lang="en-US" altLang="ko-KR" sz="1200" dirty="0">
                  <a:solidFill>
                    <a:schemeClr val="tx1">
                      <a:lumMod val="75000"/>
                      <a:lumOff val="25000"/>
                    </a:schemeClr>
                  </a:solidFill>
                  <a:cs typeface="Calibri" pitchFamily="34" charset="0"/>
                </a:rPr>
                <a:t>Presentation </a:t>
              </a:r>
              <a:endParaRPr lang="ko-KR" altLang="en-US" sz="1200" dirty="0">
                <a:solidFill>
                  <a:schemeClr val="tx1">
                    <a:lumMod val="75000"/>
                    <a:lumOff val="25000"/>
                  </a:schemeClr>
                </a:solidFill>
                <a:cs typeface="Calibri" pitchFamily="34" charset="0"/>
              </a:endParaRPr>
            </a:p>
          </p:txBody>
        </p:sp>
        <p:sp>
          <p:nvSpPr>
            <p:cNvPr id="25" name="TextBox 24">
              <a:extLst>
                <a:ext uri="{FF2B5EF4-FFF2-40B4-BE49-F238E27FC236}">
                  <a16:creationId xmlns:a16="http://schemas.microsoft.com/office/drawing/2014/main" xmlns="" id="{F9F7C1D6-AE72-48BC-8A59-8B03F80C76B7}"/>
                </a:ext>
              </a:extLst>
            </p:cNvPr>
            <p:cNvSpPr txBox="1"/>
            <p:nvPr/>
          </p:nvSpPr>
          <p:spPr>
            <a:xfrm>
              <a:off x="8027477" y="4701758"/>
              <a:ext cx="827584" cy="276999"/>
            </a:xfrm>
            <a:prstGeom prst="rect">
              <a:avLst/>
            </a:prstGeom>
            <a:noFill/>
          </p:spPr>
          <p:txBody>
            <a:bodyPr wrap="square" lIns="0" rIns="0" rtlCol="0">
              <a:spAutoFit/>
            </a:bodyPr>
            <a:lstStyle/>
            <a:p>
              <a:r>
                <a:rPr lang="en-US" altLang="ko-KR" sz="1200" dirty="0">
                  <a:solidFill>
                    <a:schemeClr val="tx1">
                      <a:lumMod val="75000"/>
                      <a:lumOff val="25000"/>
                    </a:schemeClr>
                  </a:solidFill>
                  <a:cs typeface="Calibri" pitchFamily="34" charset="0"/>
                </a:rPr>
                <a:t>Presentation </a:t>
              </a:r>
              <a:endParaRPr lang="ko-KR" altLang="en-US" sz="1200" dirty="0">
                <a:solidFill>
                  <a:schemeClr val="tx1">
                    <a:lumMod val="75000"/>
                    <a:lumOff val="25000"/>
                  </a:schemeClr>
                </a:solidFill>
                <a:cs typeface="Calibri" pitchFamily="34" charset="0"/>
              </a:endParaRPr>
            </a:p>
          </p:txBody>
        </p:sp>
      </p:grpSp>
      <p:sp>
        <p:nvSpPr>
          <p:cNvPr id="26" name="텍스트 개체 틀 37">
            <a:extLst>
              <a:ext uri="{FF2B5EF4-FFF2-40B4-BE49-F238E27FC236}">
                <a16:creationId xmlns:a16="http://schemas.microsoft.com/office/drawing/2014/main" xmlns="" id="{EC0336A8-62C7-4869-9216-52E9D5D61CF3}"/>
              </a:ext>
            </a:extLst>
          </p:cNvPr>
          <p:cNvSpPr txBox="1">
            <a:spLocks/>
          </p:cNvSpPr>
          <p:nvPr/>
        </p:nvSpPr>
        <p:spPr>
          <a:xfrm>
            <a:off x="7916223" y="1590666"/>
            <a:ext cx="2408984" cy="288032"/>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b="1" dirty="0">
                <a:solidFill>
                  <a:schemeClr val="tx1">
                    <a:lumMod val="75000"/>
                    <a:lumOff val="25000"/>
                  </a:schemeClr>
                </a:solidFill>
              </a:rPr>
              <a:t>Progress Company</a:t>
            </a:r>
          </a:p>
        </p:txBody>
      </p:sp>
      <p:sp>
        <p:nvSpPr>
          <p:cNvPr id="27" name="Text Placeholder 27">
            <a:extLst>
              <a:ext uri="{FF2B5EF4-FFF2-40B4-BE49-F238E27FC236}">
                <a16:creationId xmlns:a16="http://schemas.microsoft.com/office/drawing/2014/main" xmlns="" id="{3246DC2A-0CCB-430C-A946-1FE37326650E}"/>
              </a:ext>
            </a:extLst>
          </p:cNvPr>
          <p:cNvSpPr txBox="1">
            <a:spLocks/>
          </p:cNvSpPr>
          <p:nvPr/>
        </p:nvSpPr>
        <p:spPr>
          <a:xfrm>
            <a:off x="4630892" y="1590666"/>
            <a:ext cx="2520280" cy="288032"/>
          </a:xfrm>
          <a:prstGeom prst="rect">
            <a:avLst/>
          </a:prstGeom>
        </p:spPr>
        <p:txBody>
          <a:bodyPr anchor="ctr"/>
          <a:lstStyle>
            <a:lvl1pPr marL="0" marR="0" indent="0" algn="l" defTabSz="914400" rtl="0" eaLnBrk="1" fontAlgn="auto" latinLnBrk="0" hangingPunct="1">
              <a:lnSpc>
                <a:spcPct val="100000"/>
              </a:lnSpc>
              <a:spcBef>
                <a:spcPct val="20000"/>
              </a:spcBef>
              <a:spcAft>
                <a:spcPts val="0"/>
              </a:spcAft>
              <a:buClrTx/>
              <a:buSzTx/>
              <a:buFontTx/>
              <a:buNone/>
              <a:tabLst/>
              <a:defRPr sz="14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600" dirty="0">
                <a:solidFill>
                  <a:schemeClr val="tx1">
                    <a:lumMod val="75000"/>
                    <a:lumOff val="25000"/>
                  </a:schemeClr>
                </a:solidFill>
              </a:rPr>
              <a:t>Work Experience</a:t>
            </a:r>
          </a:p>
        </p:txBody>
      </p:sp>
      <p:sp>
        <p:nvSpPr>
          <p:cNvPr id="28" name="직사각형 22">
            <a:extLst>
              <a:ext uri="{FF2B5EF4-FFF2-40B4-BE49-F238E27FC236}">
                <a16:creationId xmlns:a16="http://schemas.microsoft.com/office/drawing/2014/main" xmlns="" id="{D88B17E2-AD8E-4714-907C-9AF367A38BD5}"/>
              </a:ext>
            </a:extLst>
          </p:cNvPr>
          <p:cNvSpPr/>
          <p:nvPr/>
        </p:nvSpPr>
        <p:spPr>
          <a:xfrm>
            <a:off x="4630892" y="1919763"/>
            <a:ext cx="3183205" cy="646331"/>
          </a:xfrm>
          <a:prstGeom prst="rect">
            <a:avLst/>
          </a:prstGeom>
        </p:spPr>
        <p:txBody>
          <a:bodyPr wrap="square">
            <a:spAutoFit/>
          </a:bodyPr>
          <a:lstStyle/>
          <a:p>
            <a:r>
              <a:rPr lang="en-US" altLang="ko-KR" sz="1200" dirty="0">
                <a:solidFill>
                  <a:schemeClr val="tx1">
                    <a:lumMod val="75000"/>
                    <a:lumOff val="25000"/>
                  </a:schemeClr>
                </a:solidFill>
              </a:rPr>
              <a:t>2013 ~ 2014  Text here</a:t>
            </a:r>
          </a:p>
          <a:p>
            <a:r>
              <a:rPr lang="en-US" altLang="ko-KR" sz="1200" dirty="0">
                <a:solidFill>
                  <a:schemeClr val="tx1">
                    <a:lumMod val="75000"/>
                    <a:lumOff val="25000"/>
                  </a:schemeClr>
                </a:solidFill>
              </a:rPr>
              <a:t>Example Text : Get a modern PowerPoint  Presentation that is beautifully designed.</a:t>
            </a:r>
          </a:p>
        </p:txBody>
      </p:sp>
      <p:sp>
        <p:nvSpPr>
          <p:cNvPr id="29" name="직사각형 5">
            <a:extLst>
              <a:ext uri="{FF2B5EF4-FFF2-40B4-BE49-F238E27FC236}">
                <a16:creationId xmlns:a16="http://schemas.microsoft.com/office/drawing/2014/main" xmlns="" id="{26BEE6EA-0D63-42B8-9236-B4D856FF4565}"/>
              </a:ext>
            </a:extLst>
          </p:cNvPr>
          <p:cNvSpPr/>
          <p:nvPr/>
        </p:nvSpPr>
        <p:spPr>
          <a:xfrm>
            <a:off x="4630892" y="2607158"/>
            <a:ext cx="3183205" cy="646331"/>
          </a:xfrm>
          <a:prstGeom prst="rect">
            <a:avLst/>
          </a:prstGeom>
        </p:spPr>
        <p:txBody>
          <a:bodyPr wrap="square">
            <a:spAutoFit/>
          </a:bodyPr>
          <a:lstStyle/>
          <a:p>
            <a:r>
              <a:rPr lang="en-US" altLang="ko-KR" sz="1200" dirty="0">
                <a:solidFill>
                  <a:schemeClr val="tx1">
                    <a:lumMod val="75000"/>
                    <a:lumOff val="25000"/>
                  </a:schemeClr>
                </a:solidFill>
              </a:rPr>
              <a:t>2015 ~ 2016Text here</a:t>
            </a:r>
          </a:p>
          <a:p>
            <a:r>
              <a:rPr lang="en-US" altLang="ko-KR" sz="1200" dirty="0">
                <a:solidFill>
                  <a:schemeClr val="tx1">
                    <a:lumMod val="75000"/>
                    <a:lumOff val="25000"/>
                  </a:schemeClr>
                </a:solidFill>
              </a:rPr>
              <a:t>Example Text : Get a modern PowerPoint  Presentation that is beautifully designed</a:t>
            </a:r>
          </a:p>
        </p:txBody>
      </p:sp>
      <p:sp>
        <p:nvSpPr>
          <p:cNvPr id="30" name="직사각형 24">
            <a:extLst>
              <a:ext uri="{FF2B5EF4-FFF2-40B4-BE49-F238E27FC236}">
                <a16:creationId xmlns:a16="http://schemas.microsoft.com/office/drawing/2014/main" xmlns="" id="{5C507F03-64ED-4746-8025-A44501DDD088}"/>
              </a:ext>
            </a:extLst>
          </p:cNvPr>
          <p:cNvSpPr/>
          <p:nvPr/>
        </p:nvSpPr>
        <p:spPr>
          <a:xfrm>
            <a:off x="4630892" y="3294554"/>
            <a:ext cx="3183205" cy="646331"/>
          </a:xfrm>
          <a:prstGeom prst="rect">
            <a:avLst/>
          </a:prstGeom>
        </p:spPr>
        <p:txBody>
          <a:bodyPr wrap="square">
            <a:spAutoFit/>
          </a:bodyPr>
          <a:lstStyle/>
          <a:p>
            <a:r>
              <a:rPr lang="en-US" altLang="ko-KR" sz="1200" dirty="0">
                <a:solidFill>
                  <a:schemeClr val="tx1">
                    <a:lumMod val="75000"/>
                    <a:lumOff val="25000"/>
                  </a:schemeClr>
                </a:solidFill>
              </a:rPr>
              <a:t>2016 ~ 2019  Text here</a:t>
            </a:r>
          </a:p>
          <a:p>
            <a:r>
              <a:rPr lang="en-US" altLang="ko-KR" sz="1200" dirty="0">
                <a:solidFill>
                  <a:schemeClr val="tx1">
                    <a:lumMod val="75000"/>
                    <a:lumOff val="25000"/>
                  </a:schemeClr>
                </a:solidFill>
              </a:rPr>
              <a:t>Example Text : Get a modern PowerPoint  Presentation that is beautifully designed.</a:t>
            </a:r>
          </a:p>
        </p:txBody>
      </p:sp>
      <p:sp>
        <p:nvSpPr>
          <p:cNvPr id="31" name="Rectangle 30">
            <a:extLst>
              <a:ext uri="{FF2B5EF4-FFF2-40B4-BE49-F238E27FC236}">
                <a16:creationId xmlns:a16="http://schemas.microsoft.com/office/drawing/2014/main" xmlns="" id="{57487040-848B-49E3-A91E-3904C9052B40}"/>
              </a:ext>
            </a:extLst>
          </p:cNvPr>
          <p:cNvSpPr/>
          <p:nvPr/>
        </p:nvSpPr>
        <p:spPr>
          <a:xfrm>
            <a:off x="762000" y="5624967"/>
            <a:ext cx="3200400" cy="58533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ectangle 38">
            <a:extLst>
              <a:ext uri="{FF2B5EF4-FFF2-40B4-BE49-F238E27FC236}">
                <a16:creationId xmlns:a16="http://schemas.microsoft.com/office/drawing/2014/main" xmlns="" id="{CB9A1842-5141-4132-BFE6-781321331C41}"/>
              </a:ext>
            </a:extLst>
          </p:cNvPr>
          <p:cNvSpPr/>
          <p:nvPr/>
        </p:nvSpPr>
        <p:spPr>
          <a:xfrm>
            <a:off x="762001" y="5717578"/>
            <a:ext cx="3200400" cy="400110"/>
          </a:xfrm>
          <a:prstGeom prst="rect">
            <a:avLst/>
          </a:prstGeom>
        </p:spPr>
        <p:txBody>
          <a:bodyPr wrap="square">
            <a:spAutoFit/>
          </a:bodyPr>
          <a:lstStyle/>
          <a:p>
            <a:pPr algn="ctr"/>
            <a:r>
              <a:rPr lang="en-US" altLang="ko-KR" sz="2000" b="1" dirty="0" err="1" smtClean="0">
                <a:solidFill>
                  <a:schemeClr val="bg1"/>
                </a:solidFill>
              </a:rPr>
              <a:t>Enggal</a:t>
            </a:r>
            <a:r>
              <a:rPr lang="en-US" altLang="ko-KR" sz="2000" b="1" dirty="0" smtClean="0">
                <a:solidFill>
                  <a:schemeClr val="bg1"/>
                </a:solidFill>
              </a:rPr>
              <a:t> </a:t>
            </a:r>
            <a:r>
              <a:rPr lang="en-US" altLang="ko-KR" sz="2000" b="1" dirty="0" err="1" smtClean="0">
                <a:solidFill>
                  <a:schemeClr val="bg1"/>
                </a:solidFill>
              </a:rPr>
              <a:t>Alfrian</a:t>
            </a:r>
            <a:endParaRPr lang="en-US" altLang="ko-KR" sz="2000" b="1" dirty="0">
              <a:solidFill>
                <a:schemeClr val="bg1"/>
              </a:solidFill>
            </a:endParaRPr>
          </a:p>
        </p:txBody>
      </p:sp>
      <p:pic>
        <p:nvPicPr>
          <p:cNvPr id="3" name="Picture Placeholder 2"/>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18531" b="18531"/>
          <a:stretch>
            <a:fillRect/>
          </a:stretch>
        </p:blipFill>
        <p:spPr>
          <a:xfrm>
            <a:off x="762000" y="600502"/>
            <a:ext cx="3200400" cy="5055448"/>
          </a:xfrm>
        </p:spPr>
      </p:pic>
    </p:spTree>
    <p:extLst>
      <p:ext uri="{BB962C8B-B14F-4D97-AF65-F5344CB8AC3E}">
        <p14:creationId xmlns:p14="http://schemas.microsoft.com/office/powerpoint/2010/main" val="33342963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61">
            <a:extLst>
              <a:ext uri="{FF2B5EF4-FFF2-40B4-BE49-F238E27FC236}">
                <a16:creationId xmlns:a16="http://schemas.microsoft.com/office/drawing/2014/main" xmlns="" id="{8CDA45A8-E89C-44F5-A06F-692743C44F97}"/>
              </a:ext>
            </a:extLst>
          </p:cNvPr>
          <p:cNvGraphicFramePr/>
          <p:nvPr>
            <p:extLst>
              <p:ext uri="{D42A27DB-BD31-4B8C-83A1-F6EECF244321}">
                <p14:modId xmlns:p14="http://schemas.microsoft.com/office/powerpoint/2010/main" val="3271243648"/>
              </p:ext>
            </p:extLst>
          </p:nvPr>
        </p:nvGraphicFramePr>
        <p:xfrm>
          <a:off x="4400550" y="4190998"/>
          <a:ext cx="8048625" cy="200464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1"/>
          <p:cNvSpPr>
            <a:spLocks noGrp="1"/>
          </p:cNvSpPr>
          <p:nvPr>
            <p:ph type="body" sz="quarter" idx="10"/>
          </p:nvPr>
        </p:nvSpPr>
        <p:spPr/>
        <p:txBody>
          <a:bodyPr>
            <a:normAutofit fontScale="92500" lnSpcReduction="10000"/>
          </a:bodyPr>
          <a:lstStyle/>
          <a:p>
            <a:r>
              <a:rPr lang="id-ID" dirty="0" smtClean="0"/>
              <a:t>Pembagian Tugas</a:t>
            </a:r>
            <a:endParaRPr lang="en-US" dirty="0"/>
          </a:p>
        </p:txBody>
      </p:sp>
      <p:sp>
        <p:nvSpPr>
          <p:cNvPr id="11" name="TextBox 10">
            <a:extLst>
              <a:ext uri="{FF2B5EF4-FFF2-40B4-BE49-F238E27FC236}">
                <a16:creationId xmlns:a16="http://schemas.microsoft.com/office/drawing/2014/main" xmlns="" id="{97C7C951-40E6-4D5B-BEB0-0EF2EEA3A266}"/>
              </a:ext>
            </a:extLst>
          </p:cNvPr>
          <p:cNvSpPr txBox="1"/>
          <p:nvPr/>
        </p:nvSpPr>
        <p:spPr>
          <a:xfrm>
            <a:off x="5124301" y="4569933"/>
            <a:ext cx="2039300" cy="184666"/>
          </a:xfrm>
          <a:prstGeom prst="rect">
            <a:avLst/>
          </a:prstGeom>
          <a:noFill/>
        </p:spPr>
        <p:txBody>
          <a:bodyPr wrap="square" lIns="0" tIns="0" rIns="0" bIns="0" rtlCol="0">
            <a:spAutoFit/>
          </a:bodyPr>
          <a:lstStyle/>
          <a:p>
            <a:r>
              <a:rPr lang="en-US" altLang="ko-KR" sz="1200" dirty="0" smtClean="0">
                <a:solidFill>
                  <a:schemeClr val="bg1"/>
                </a:solidFill>
              </a:rPr>
              <a:t>Java</a:t>
            </a:r>
            <a:r>
              <a:rPr lang="en-US" altLang="ko-KR" sz="1200" dirty="0" smtClean="0">
                <a:solidFill>
                  <a:schemeClr val="bg1"/>
                </a:solidFill>
              </a:rPr>
              <a:t>– </a:t>
            </a:r>
            <a:r>
              <a:rPr lang="en-US" altLang="ko-KR" sz="1200" dirty="0">
                <a:solidFill>
                  <a:schemeClr val="bg1"/>
                </a:solidFill>
              </a:rPr>
              <a:t>70%</a:t>
            </a:r>
          </a:p>
        </p:txBody>
      </p:sp>
      <p:sp>
        <p:nvSpPr>
          <p:cNvPr id="12" name="TextBox 11">
            <a:extLst>
              <a:ext uri="{FF2B5EF4-FFF2-40B4-BE49-F238E27FC236}">
                <a16:creationId xmlns:a16="http://schemas.microsoft.com/office/drawing/2014/main" xmlns="" id="{FF788D3D-8864-4597-8E67-73994C22CFA9}"/>
              </a:ext>
            </a:extLst>
          </p:cNvPr>
          <p:cNvSpPr txBox="1"/>
          <p:nvPr/>
        </p:nvSpPr>
        <p:spPr>
          <a:xfrm>
            <a:off x="5118968" y="4997789"/>
            <a:ext cx="2039300" cy="184666"/>
          </a:xfrm>
          <a:prstGeom prst="rect">
            <a:avLst/>
          </a:prstGeom>
          <a:noFill/>
        </p:spPr>
        <p:txBody>
          <a:bodyPr wrap="square" lIns="0" tIns="0" rIns="0" bIns="0" rtlCol="0">
            <a:spAutoFit/>
          </a:bodyPr>
          <a:lstStyle/>
          <a:p>
            <a:r>
              <a:rPr lang="en-US" altLang="ko-KR" sz="1200" dirty="0">
                <a:solidFill>
                  <a:schemeClr val="bg1"/>
                </a:solidFill>
              </a:rPr>
              <a:t>Add Skills – 80%</a:t>
            </a:r>
          </a:p>
        </p:txBody>
      </p:sp>
      <p:sp>
        <p:nvSpPr>
          <p:cNvPr id="13" name="TextBox 12">
            <a:extLst>
              <a:ext uri="{FF2B5EF4-FFF2-40B4-BE49-F238E27FC236}">
                <a16:creationId xmlns:a16="http://schemas.microsoft.com/office/drawing/2014/main" xmlns="" id="{A41A4E59-4BA5-407B-BFF9-15A1B1A74863}"/>
              </a:ext>
            </a:extLst>
          </p:cNvPr>
          <p:cNvSpPr txBox="1"/>
          <p:nvPr/>
        </p:nvSpPr>
        <p:spPr>
          <a:xfrm>
            <a:off x="5113635" y="5425645"/>
            <a:ext cx="2039300" cy="184666"/>
          </a:xfrm>
          <a:prstGeom prst="rect">
            <a:avLst/>
          </a:prstGeom>
          <a:noFill/>
        </p:spPr>
        <p:txBody>
          <a:bodyPr wrap="square" lIns="0" tIns="0" rIns="0" bIns="0" rtlCol="0">
            <a:spAutoFit/>
          </a:bodyPr>
          <a:lstStyle/>
          <a:p>
            <a:r>
              <a:rPr lang="en-US" altLang="ko-KR" sz="1200" dirty="0">
                <a:solidFill>
                  <a:schemeClr val="bg1"/>
                </a:solidFill>
              </a:rPr>
              <a:t>Add Skills – 60%</a:t>
            </a:r>
          </a:p>
        </p:txBody>
      </p:sp>
      <p:sp>
        <p:nvSpPr>
          <p:cNvPr id="14" name="TextBox 13">
            <a:extLst>
              <a:ext uri="{FF2B5EF4-FFF2-40B4-BE49-F238E27FC236}">
                <a16:creationId xmlns:a16="http://schemas.microsoft.com/office/drawing/2014/main" xmlns="" id="{658B7641-1FF0-42E9-A070-C6D90234D20D}"/>
              </a:ext>
            </a:extLst>
          </p:cNvPr>
          <p:cNvSpPr txBox="1"/>
          <p:nvPr/>
        </p:nvSpPr>
        <p:spPr>
          <a:xfrm>
            <a:off x="5108302" y="5853501"/>
            <a:ext cx="2039300" cy="184666"/>
          </a:xfrm>
          <a:prstGeom prst="rect">
            <a:avLst/>
          </a:prstGeom>
          <a:noFill/>
        </p:spPr>
        <p:txBody>
          <a:bodyPr wrap="square" lIns="0" tIns="0" rIns="0" bIns="0" rtlCol="0">
            <a:spAutoFit/>
          </a:bodyPr>
          <a:lstStyle/>
          <a:p>
            <a:r>
              <a:rPr lang="en-US" altLang="ko-KR" sz="1200" dirty="0">
                <a:solidFill>
                  <a:schemeClr val="bg1"/>
                </a:solidFill>
              </a:rPr>
              <a:t>Add Skills – 90%</a:t>
            </a:r>
          </a:p>
        </p:txBody>
      </p:sp>
      <p:graphicFrame>
        <p:nvGraphicFramePr>
          <p:cNvPr id="16" name="Chart 21">
            <a:extLst>
              <a:ext uri="{FF2B5EF4-FFF2-40B4-BE49-F238E27FC236}">
                <a16:creationId xmlns:a16="http://schemas.microsoft.com/office/drawing/2014/main" xmlns="" id="{504DC2B7-EE7D-45B2-B9FD-270A98F58F28}"/>
              </a:ext>
            </a:extLst>
          </p:cNvPr>
          <p:cNvGraphicFramePr/>
          <p:nvPr>
            <p:extLst>
              <p:ext uri="{D42A27DB-BD31-4B8C-83A1-F6EECF244321}">
                <p14:modId xmlns:p14="http://schemas.microsoft.com/office/powerpoint/2010/main" val="2967673641"/>
              </p:ext>
            </p:extLst>
          </p:nvPr>
        </p:nvGraphicFramePr>
        <p:xfrm>
          <a:off x="7854679" y="1959848"/>
          <a:ext cx="2218782" cy="2008259"/>
        </p:xfrm>
        <a:graphic>
          <a:graphicData uri="http://schemas.openxmlformats.org/drawingml/2006/chart">
            <c:chart xmlns:c="http://schemas.openxmlformats.org/drawingml/2006/chart" xmlns:r="http://schemas.openxmlformats.org/officeDocument/2006/relationships" r:id="rId3"/>
          </a:graphicData>
        </a:graphic>
      </p:graphicFrame>
      <p:grpSp>
        <p:nvGrpSpPr>
          <p:cNvPr id="17" name="Group 30">
            <a:extLst>
              <a:ext uri="{FF2B5EF4-FFF2-40B4-BE49-F238E27FC236}">
                <a16:creationId xmlns:a16="http://schemas.microsoft.com/office/drawing/2014/main" xmlns="" id="{3FB7DB10-95F6-454C-B35C-0AB40C3A1EED}"/>
              </a:ext>
            </a:extLst>
          </p:cNvPr>
          <p:cNvGrpSpPr/>
          <p:nvPr/>
        </p:nvGrpSpPr>
        <p:grpSpPr>
          <a:xfrm>
            <a:off x="10114041" y="2503658"/>
            <a:ext cx="1268359" cy="920637"/>
            <a:chOff x="7848856" y="4058120"/>
            <a:chExt cx="1006205" cy="920637"/>
          </a:xfrm>
        </p:grpSpPr>
        <p:sp>
          <p:nvSpPr>
            <p:cNvPr id="18" name="Rectangle 22">
              <a:extLst>
                <a:ext uri="{FF2B5EF4-FFF2-40B4-BE49-F238E27FC236}">
                  <a16:creationId xmlns:a16="http://schemas.microsoft.com/office/drawing/2014/main" xmlns="" id="{522560C6-0CEF-44EC-9860-1CF44948A011}"/>
                </a:ext>
              </a:extLst>
            </p:cNvPr>
            <p:cNvSpPr/>
            <p:nvPr/>
          </p:nvSpPr>
          <p:spPr>
            <a:xfrm>
              <a:off x="7848856" y="4121462"/>
              <a:ext cx="114237" cy="144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75000"/>
                    <a:lumOff val="25000"/>
                  </a:schemeClr>
                </a:solidFill>
              </a:endParaRPr>
            </a:p>
          </p:txBody>
        </p:sp>
        <p:sp>
          <p:nvSpPr>
            <p:cNvPr id="19" name="Rectangle 23">
              <a:extLst>
                <a:ext uri="{FF2B5EF4-FFF2-40B4-BE49-F238E27FC236}">
                  <a16:creationId xmlns:a16="http://schemas.microsoft.com/office/drawing/2014/main" xmlns="" id="{262AD70F-E64A-45DA-A5A4-0FA818E083CD}"/>
                </a:ext>
              </a:extLst>
            </p:cNvPr>
            <p:cNvSpPr/>
            <p:nvPr/>
          </p:nvSpPr>
          <p:spPr>
            <a:xfrm>
              <a:off x="7848856" y="4337486"/>
              <a:ext cx="114237" cy="144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75000"/>
                    <a:lumOff val="25000"/>
                  </a:schemeClr>
                </a:solidFill>
              </a:endParaRPr>
            </a:p>
          </p:txBody>
        </p:sp>
        <p:sp>
          <p:nvSpPr>
            <p:cNvPr id="20" name="Rectangle 24">
              <a:extLst>
                <a:ext uri="{FF2B5EF4-FFF2-40B4-BE49-F238E27FC236}">
                  <a16:creationId xmlns:a16="http://schemas.microsoft.com/office/drawing/2014/main" xmlns="" id="{1ECDB056-36D0-4EAF-A629-488CB69D60AC}"/>
                </a:ext>
              </a:extLst>
            </p:cNvPr>
            <p:cNvSpPr/>
            <p:nvPr/>
          </p:nvSpPr>
          <p:spPr>
            <a:xfrm>
              <a:off x="7848856" y="4553510"/>
              <a:ext cx="114237" cy="144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75000"/>
                    <a:lumOff val="25000"/>
                  </a:schemeClr>
                </a:solidFill>
              </a:endParaRPr>
            </a:p>
          </p:txBody>
        </p:sp>
        <p:sp>
          <p:nvSpPr>
            <p:cNvPr id="21" name="Rectangle 25">
              <a:extLst>
                <a:ext uri="{FF2B5EF4-FFF2-40B4-BE49-F238E27FC236}">
                  <a16:creationId xmlns:a16="http://schemas.microsoft.com/office/drawing/2014/main" xmlns="" id="{91400822-6186-4C93-897F-E150AB12D260}"/>
                </a:ext>
              </a:extLst>
            </p:cNvPr>
            <p:cNvSpPr/>
            <p:nvPr/>
          </p:nvSpPr>
          <p:spPr>
            <a:xfrm>
              <a:off x="7848856" y="4769534"/>
              <a:ext cx="114237"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75000"/>
                    <a:lumOff val="25000"/>
                  </a:schemeClr>
                </a:solidFill>
              </a:endParaRPr>
            </a:p>
          </p:txBody>
        </p:sp>
        <p:sp>
          <p:nvSpPr>
            <p:cNvPr id="22" name="TextBox 21">
              <a:extLst>
                <a:ext uri="{FF2B5EF4-FFF2-40B4-BE49-F238E27FC236}">
                  <a16:creationId xmlns:a16="http://schemas.microsoft.com/office/drawing/2014/main" xmlns="" id="{535CC4F2-87A9-4192-BB97-674816444E75}"/>
                </a:ext>
              </a:extLst>
            </p:cNvPr>
            <p:cNvSpPr txBox="1"/>
            <p:nvPr/>
          </p:nvSpPr>
          <p:spPr>
            <a:xfrm>
              <a:off x="8027477" y="4058120"/>
              <a:ext cx="827584" cy="276999"/>
            </a:xfrm>
            <a:prstGeom prst="rect">
              <a:avLst/>
            </a:prstGeom>
            <a:noFill/>
          </p:spPr>
          <p:txBody>
            <a:bodyPr wrap="square" lIns="0" rIns="0" rtlCol="0">
              <a:spAutoFit/>
            </a:bodyPr>
            <a:lstStyle/>
            <a:p>
              <a:r>
                <a:rPr lang="en-US" altLang="ko-KR" sz="1200" dirty="0">
                  <a:solidFill>
                    <a:schemeClr val="tx1">
                      <a:lumMod val="75000"/>
                      <a:lumOff val="25000"/>
                    </a:schemeClr>
                  </a:solidFill>
                  <a:cs typeface="Calibri" pitchFamily="34" charset="0"/>
                </a:rPr>
                <a:t>Presentation </a:t>
              </a:r>
              <a:endParaRPr lang="ko-KR" altLang="en-US" sz="1200" dirty="0">
                <a:solidFill>
                  <a:schemeClr val="tx1">
                    <a:lumMod val="75000"/>
                    <a:lumOff val="25000"/>
                  </a:schemeClr>
                </a:solidFill>
                <a:cs typeface="Calibri" pitchFamily="34" charset="0"/>
              </a:endParaRPr>
            </a:p>
          </p:txBody>
        </p:sp>
        <p:sp>
          <p:nvSpPr>
            <p:cNvPr id="23" name="TextBox 22">
              <a:extLst>
                <a:ext uri="{FF2B5EF4-FFF2-40B4-BE49-F238E27FC236}">
                  <a16:creationId xmlns:a16="http://schemas.microsoft.com/office/drawing/2014/main" xmlns="" id="{C48420CD-DE91-464D-BEC3-6EA800DC6A96}"/>
                </a:ext>
              </a:extLst>
            </p:cNvPr>
            <p:cNvSpPr txBox="1"/>
            <p:nvPr/>
          </p:nvSpPr>
          <p:spPr>
            <a:xfrm>
              <a:off x="8027477" y="4272666"/>
              <a:ext cx="827584" cy="276999"/>
            </a:xfrm>
            <a:prstGeom prst="rect">
              <a:avLst/>
            </a:prstGeom>
            <a:noFill/>
          </p:spPr>
          <p:txBody>
            <a:bodyPr wrap="square" lIns="0" rIns="0" rtlCol="0">
              <a:spAutoFit/>
            </a:bodyPr>
            <a:lstStyle/>
            <a:p>
              <a:r>
                <a:rPr lang="en-US" altLang="ko-KR" sz="1200" dirty="0">
                  <a:solidFill>
                    <a:schemeClr val="tx1">
                      <a:lumMod val="75000"/>
                      <a:lumOff val="25000"/>
                    </a:schemeClr>
                  </a:solidFill>
                  <a:cs typeface="Calibri" pitchFamily="34" charset="0"/>
                </a:rPr>
                <a:t>Presentation </a:t>
              </a:r>
              <a:endParaRPr lang="ko-KR" altLang="en-US" sz="1200" dirty="0">
                <a:solidFill>
                  <a:schemeClr val="tx1">
                    <a:lumMod val="75000"/>
                    <a:lumOff val="25000"/>
                  </a:schemeClr>
                </a:solidFill>
                <a:cs typeface="Calibri" pitchFamily="34" charset="0"/>
              </a:endParaRPr>
            </a:p>
          </p:txBody>
        </p:sp>
        <p:sp>
          <p:nvSpPr>
            <p:cNvPr id="24" name="TextBox 23">
              <a:extLst>
                <a:ext uri="{FF2B5EF4-FFF2-40B4-BE49-F238E27FC236}">
                  <a16:creationId xmlns:a16="http://schemas.microsoft.com/office/drawing/2014/main" xmlns="" id="{752C34A5-3B46-4ED7-81E7-590F3373C415}"/>
                </a:ext>
              </a:extLst>
            </p:cNvPr>
            <p:cNvSpPr txBox="1"/>
            <p:nvPr/>
          </p:nvSpPr>
          <p:spPr>
            <a:xfrm>
              <a:off x="8027477" y="4487212"/>
              <a:ext cx="827584" cy="276999"/>
            </a:xfrm>
            <a:prstGeom prst="rect">
              <a:avLst/>
            </a:prstGeom>
            <a:noFill/>
          </p:spPr>
          <p:txBody>
            <a:bodyPr wrap="square" lIns="0" rIns="0" rtlCol="0">
              <a:spAutoFit/>
            </a:bodyPr>
            <a:lstStyle/>
            <a:p>
              <a:r>
                <a:rPr lang="en-US" altLang="ko-KR" sz="1200" dirty="0">
                  <a:solidFill>
                    <a:schemeClr val="tx1">
                      <a:lumMod val="75000"/>
                      <a:lumOff val="25000"/>
                    </a:schemeClr>
                  </a:solidFill>
                  <a:cs typeface="Calibri" pitchFamily="34" charset="0"/>
                </a:rPr>
                <a:t>Presentation </a:t>
              </a:r>
              <a:endParaRPr lang="ko-KR" altLang="en-US" sz="1200" dirty="0">
                <a:solidFill>
                  <a:schemeClr val="tx1">
                    <a:lumMod val="75000"/>
                    <a:lumOff val="25000"/>
                  </a:schemeClr>
                </a:solidFill>
                <a:cs typeface="Calibri" pitchFamily="34" charset="0"/>
              </a:endParaRPr>
            </a:p>
          </p:txBody>
        </p:sp>
        <p:sp>
          <p:nvSpPr>
            <p:cNvPr id="25" name="TextBox 24">
              <a:extLst>
                <a:ext uri="{FF2B5EF4-FFF2-40B4-BE49-F238E27FC236}">
                  <a16:creationId xmlns:a16="http://schemas.microsoft.com/office/drawing/2014/main" xmlns="" id="{F9F7C1D6-AE72-48BC-8A59-8B03F80C76B7}"/>
                </a:ext>
              </a:extLst>
            </p:cNvPr>
            <p:cNvSpPr txBox="1"/>
            <p:nvPr/>
          </p:nvSpPr>
          <p:spPr>
            <a:xfrm>
              <a:off x="8027477" y="4701758"/>
              <a:ext cx="827584" cy="276999"/>
            </a:xfrm>
            <a:prstGeom prst="rect">
              <a:avLst/>
            </a:prstGeom>
            <a:noFill/>
          </p:spPr>
          <p:txBody>
            <a:bodyPr wrap="square" lIns="0" rIns="0" rtlCol="0">
              <a:spAutoFit/>
            </a:bodyPr>
            <a:lstStyle/>
            <a:p>
              <a:r>
                <a:rPr lang="en-US" altLang="ko-KR" sz="1200" dirty="0">
                  <a:solidFill>
                    <a:schemeClr val="tx1">
                      <a:lumMod val="75000"/>
                      <a:lumOff val="25000"/>
                    </a:schemeClr>
                  </a:solidFill>
                  <a:cs typeface="Calibri" pitchFamily="34" charset="0"/>
                </a:rPr>
                <a:t>Presentation </a:t>
              </a:r>
              <a:endParaRPr lang="ko-KR" altLang="en-US" sz="1200" dirty="0">
                <a:solidFill>
                  <a:schemeClr val="tx1">
                    <a:lumMod val="75000"/>
                    <a:lumOff val="25000"/>
                  </a:schemeClr>
                </a:solidFill>
                <a:cs typeface="Calibri" pitchFamily="34" charset="0"/>
              </a:endParaRPr>
            </a:p>
          </p:txBody>
        </p:sp>
      </p:grpSp>
      <p:sp>
        <p:nvSpPr>
          <p:cNvPr id="26" name="텍스트 개체 틀 37">
            <a:extLst>
              <a:ext uri="{FF2B5EF4-FFF2-40B4-BE49-F238E27FC236}">
                <a16:creationId xmlns:a16="http://schemas.microsoft.com/office/drawing/2014/main" xmlns="" id="{EC0336A8-62C7-4869-9216-52E9D5D61CF3}"/>
              </a:ext>
            </a:extLst>
          </p:cNvPr>
          <p:cNvSpPr txBox="1">
            <a:spLocks/>
          </p:cNvSpPr>
          <p:nvPr/>
        </p:nvSpPr>
        <p:spPr>
          <a:xfrm>
            <a:off x="7916223" y="1590666"/>
            <a:ext cx="2408984" cy="288032"/>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b="1" dirty="0">
                <a:solidFill>
                  <a:schemeClr val="tx1">
                    <a:lumMod val="75000"/>
                    <a:lumOff val="25000"/>
                  </a:schemeClr>
                </a:solidFill>
              </a:rPr>
              <a:t>Progress Company</a:t>
            </a:r>
          </a:p>
        </p:txBody>
      </p:sp>
      <p:sp>
        <p:nvSpPr>
          <p:cNvPr id="27" name="Text Placeholder 27">
            <a:extLst>
              <a:ext uri="{FF2B5EF4-FFF2-40B4-BE49-F238E27FC236}">
                <a16:creationId xmlns:a16="http://schemas.microsoft.com/office/drawing/2014/main" xmlns="" id="{3246DC2A-0CCB-430C-A946-1FE37326650E}"/>
              </a:ext>
            </a:extLst>
          </p:cNvPr>
          <p:cNvSpPr txBox="1">
            <a:spLocks/>
          </p:cNvSpPr>
          <p:nvPr/>
        </p:nvSpPr>
        <p:spPr>
          <a:xfrm>
            <a:off x="4630892" y="1590666"/>
            <a:ext cx="2520280" cy="288032"/>
          </a:xfrm>
          <a:prstGeom prst="rect">
            <a:avLst/>
          </a:prstGeom>
        </p:spPr>
        <p:txBody>
          <a:bodyPr anchor="ctr"/>
          <a:lstStyle>
            <a:lvl1pPr marL="0" marR="0" indent="0" algn="l" defTabSz="914400" rtl="0" eaLnBrk="1" fontAlgn="auto" latinLnBrk="0" hangingPunct="1">
              <a:lnSpc>
                <a:spcPct val="100000"/>
              </a:lnSpc>
              <a:spcBef>
                <a:spcPct val="20000"/>
              </a:spcBef>
              <a:spcAft>
                <a:spcPts val="0"/>
              </a:spcAft>
              <a:buClrTx/>
              <a:buSzTx/>
              <a:buFontTx/>
              <a:buNone/>
              <a:tabLst/>
              <a:defRPr sz="14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600" dirty="0">
                <a:solidFill>
                  <a:schemeClr val="tx1">
                    <a:lumMod val="75000"/>
                    <a:lumOff val="25000"/>
                  </a:schemeClr>
                </a:solidFill>
              </a:rPr>
              <a:t>Work Experience</a:t>
            </a:r>
          </a:p>
        </p:txBody>
      </p:sp>
      <p:sp>
        <p:nvSpPr>
          <p:cNvPr id="28" name="직사각형 22">
            <a:extLst>
              <a:ext uri="{FF2B5EF4-FFF2-40B4-BE49-F238E27FC236}">
                <a16:creationId xmlns:a16="http://schemas.microsoft.com/office/drawing/2014/main" xmlns="" id="{D88B17E2-AD8E-4714-907C-9AF367A38BD5}"/>
              </a:ext>
            </a:extLst>
          </p:cNvPr>
          <p:cNvSpPr/>
          <p:nvPr/>
        </p:nvSpPr>
        <p:spPr>
          <a:xfrm>
            <a:off x="4630892" y="1919763"/>
            <a:ext cx="3183205" cy="646331"/>
          </a:xfrm>
          <a:prstGeom prst="rect">
            <a:avLst/>
          </a:prstGeom>
        </p:spPr>
        <p:txBody>
          <a:bodyPr wrap="square">
            <a:spAutoFit/>
          </a:bodyPr>
          <a:lstStyle/>
          <a:p>
            <a:r>
              <a:rPr lang="en-US" altLang="ko-KR" sz="1200" dirty="0">
                <a:solidFill>
                  <a:schemeClr val="tx1">
                    <a:lumMod val="75000"/>
                    <a:lumOff val="25000"/>
                  </a:schemeClr>
                </a:solidFill>
              </a:rPr>
              <a:t>2013 ~ 2014  Text here</a:t>
            </a:r>
          </a:p>
          <a:p>
            <a:r>
              <a:rPr lang="en-US" altLang="ko-KR" sz="1200" dirty="0">
                <a:solidFill>
                  <a:schemeClr val="tx1">
                    <a:lumMod val="75000"/>
                    <a:lumOff val="25000"/>
                  </a:schemeClr>
                </a:solidFill>
              </a:rPr>
              <a:t>Example Text : Get a modern PowerPoint  Presentation that is beautifully designed.</a:t>
            </a:r>
          </a:p>
        </p:txBody>
      </p:sp>
      <p:sp>
        <p:nvSpPr>
          <p:cNvPr id="29" name="직사각형 5">
            <a:extLst>
              <a:ext uri="{FF2B5EF4-FFF2-40B4-BE49-F238E27FC236}">
                <a16:creationId xmlns:a16="http://schemas.microsoft.com/office/drawing/2014/main" xmlns="" id="{26BEE6EA-0D63-42B8-9236-B4D856FF4565}"/>
              </a:ext>
            </a:extLst>
          </p:cNvPr>
          <p:cNvSpPr/>
          <p:nvPr/>
        </p:nvSpPr>
        <p:spPr>
          <a:xfrm>
            <a:off x="4630892" y="2607158"/>
            <a:ext cx="3183205" cy="646331"/>
          </a:xfrm>
          <a:prstGeom prst="rect">
            <a:avLst/>
          </a:prstGeom>
        </p:spPr>
        <p:txBody>
          <a:bodyPr wrap="square">
            <a:spAutoFit/>
          </a:bodyPr>
          <a:lstStyle/>
          <a:p>
            <a:r>
              <a:rPr lang="en-US" altLang="ko-KR" sz="1200" dirty="0">
                <a:solidFill>
                  <a:schemeClr val="tx1">
                    <a:lumMod val="75000"/>
                    <a:lumOff val="25000"/>
                  </a:schemeClr>
                </a:solidFill>
              </a:rPr>
              <a:t>2015 ~ 2016Text here</a:t>
            </a:r>
          </a:p>
          <a:p>
            <a:r>
              <a:rPr lang="en-US" altLang="ko-KR" sz="1200" dirty="0">
                <a:solidFill>
                  <a:schemeClr val="tx1">
                    <a:lumMod val="75000"/>
                    <a:lumOff val="25000"/>
                  </a:schemeClr>
                </a:solidFill>
              </a:rPr>
              <a:t>Example Text : Get a modern PowerPoint  Presentation that is beautifully designed</a:t>
            </a:r>
          </a:p>
        </p:txBody>
      </p:sp>
      <p:sp>
        <p:nvSpPr>
          <p:cNvPr id="30" name="직사각형 24">
            <a:extLst>
              <a:ext uri="{FF2B5EF4-FFF2-40B4-BE49-F238E27FC236}">
                <a16:creationId xmlns:a16="http://schemas.microsoft.com/office/drawing/2014/main" xmlns="" id="{5C507F03-64ED-4746-8025-A44501DDD088}"/>
              </a:ext>
            </a:extLst>
          </p:cNvPr>
          <p:cNvSpPr/>
          <p:nvPr/>
        </p:nvSpPr>
        <p:spPr>
          <a:xfrm>
            <a:off x="4630892" y="3294554"/>
            <a:ext cx="3183205" cy="646331"/>
          </a:xfrm>
          <a:prstGeom prst="rect">
            <a:avLst/>
          </a:prstGeom>
        </p:spPr>
        <p:txBody>
          <a:bodyPr wrap="square">
            <a:spAutoFit/>
          </a:bodyPr>
          <a:lstStyle/>
          <a:p>
            <a:r>
              <a:rPr lang="en-US" altLang="ko-KR" sz="1200" dirty="0">
                <a:solidFill>
                  <a:schemeClr val="tx1">
                    <a:lumMod val="75000"/>
                    <a:lumOff val="25000"/>
                  </a:schemeClr>
                </a:solidFill>
              </a:rPr>
              <a:t>2016 ~ 2019  Text here</a:t>
            </a:r>
          </a:p>
          <a:p>
            <a:r>
              <a:rPr lang="en-US" altLang="ko-KR" sz="1200" dirty="0">
                <a:solidFill>
                  <a:schemeClr val="tx1">
                    <a:lumMod val="75000"/>
                    <a:lumOff val="25000"/>
                  </a:schemeClr>
                </a:solidFill>
              </a:rPr>
              <a:t>Example Text : Get a modern PowerPoint  Presentation that is beautifully designed.</a:t>
            </a:r>
          </a:p>
        </p:txBody>
      </p:sp>
      <p:sp>
        <p:nvSpPr>
          <p:cNvPr id="31" name="Rectangle 30">
            <a:extLst>
              <a:ext uri="{FF2B5EF4-FFF2-40B4-BE49-F238E27FC236}">
                <a16:creationId xmlns:a16="http://schemas.microsoft.com/office/drawing/2014/main" xmlns="" id="{57487040-848B-49E3-A91E-3904C9052B40}"/>
              </a:ext>
            </a:extLst>
          </p:cNvPr>
          <p:cNvSpPr/>
          <p:nvPr/>
        </p:nvSpPr>
        <p:spPr>
          <a:xfrm>
            <a:off x="762000" y="5624967"/>
            <a:ext cx="3200400" cy="58533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ectangle 38">
            <a:extLst>
              <a:ext uri="{FF2B5EF4-FFF2-40B4-BE49-F238E27FC236}">
                <a16:creationId xmlns:a16="http://schemas.microsoft.com/office/drawing/2014/main" xmlns="" id="{CB9A1842-5141-4132-BFE6-781321331C41}"/>
              </a:ext>
            </a:extLst>
          </p:cNvPr>
          <p:cNvSpPr/>
          <p:nvPr/>
        </p:nvSpPr>
        <p:spPr>
          <a:xfrm>
            <a:off x="762001" y="5717578"/>
            <a:ext cx="3200400" cy="400110"/>
          </a:xfrm>
          <a:prstGeom prst="rect">
            <a:avLst/>
          </a:prstGeom>
        </p:spPr>
        <p:txBody>
          <a:bodyPr wrap="square">
            <a:spAutoFit/>
          </a:bodyPr>
          <a:lstStyle/>
          <a:p>
            <a:pPr algn="ctr"/>
            <a:r>
              <a:rPr lang="en-US" altLang="ko-KR" sz="2000" b="1" dirty="0">
                <a:solidFill>
                  <a:schemeClr val="bg1"/>
                </a:solidFill>
              </a:rPr>
              <a:t>Name Here</a:t>
            </a:r>
          </a:p>
        </p:txBody>
      </p:sp>
      <p:sp>
        <p:nvSpPr>
          <p:cNvPr id="4" name="Picture Placeholder 3">
            <a:extLst>
              <a:ext uri="{FF2B5EF4-FFF2-40B4-BE49-F238E27FC236}">
                <a16:creationId xmlns:a16="http://schemas.microsoft.com/office/drawing/2014/main" xmlns="" id="{9BC2EA7E-11E1-409E-816D-17AF17D7E0CA}"/>
              </a:ext>
            </a:extLst>
          </p:cNvPr>
          <p:cNvSpPr>
            <a:spLocks noGrp="1"/>
          </p:cNvSpPr>
          <p:nvPr>
            <p:ph type="pic" sz="quarter" idx="11"/>
          </p:nvPr>
        </p:nvSpPr>
        <p:spPr/>
      </p:sp>
    </p:spTree>
    <p:extLst>
      <p:ext uri="{BB962C8B-B14F-4D97-AF65-F5344CB8AC3E}">
        <p14:creationId xmlns:p14="http://schemas.microsoft.com/office/powerpoint/2010/main" val="34745672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61">
            <a:extLst>
              <a:ext uri="{FF2B5EF4-FFF2-40B4-BE49-F238E27FC236}">
                <a16:creationId xmlns:a16="http://schemas.microsoft.com/office/drawing/2014/main" xmlns="" id="{8CDA45A8-E89C-44F5-A06F-692743C44F97}"/>
              </a:ext>
            </a:extLst>
          </p:cNvPr>
          <p:cNvGraphicFramePr/>
          <p:nvPr>
            <p:extLst>
              <p:ext uri="{D42A27DB-BD31-4B8C-83A1-F6EECF244321}">
                <p14:modId xmlns:p14="http://schemas.microsoft.com/office/powerpoint/2010/main" val="3271243648"/>
              </p:ext>
            </p:extLst>
          </p:nvPr>
        </p:nvGraphicFramePr>
        <p:xfrm>
          <a:off x="4400550" y="4190998"/>
          <a:ext cx="8048625" cy="200464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1"/>
          <p:cNvSpPr>
            <a:spLocks noGrp="1"/>
          </p:cNvSpPr>
          <p:nvPr>
            <p:ph type="body" sz="quarter" idx="10"/>
          </p:nvPr>
        </p:nvSpPr>
        <p:spPr/>
        <p:txBody>
          <a:bodyPr>
            <a:normAutofit fontScale="92500" lnSpcReduction="10000"/>
          </a:bodyPr>
          <a:lstStyle/>
          <a:p>
            <a:r>
              <a:rPr lang="id-ID" dirty="0" smtClean="0"/>
              <a:t>Pembagian Tugas</a:t>
            </a:r>
            <a:endParaRPr lang="en-US" dirty="0"/>
          </a:p>
        </p:txBody>
      </p:sp>
      <p:sp>
        <p:nvSpPr>
          <p:cNvPr id="11" name="TextBox 10">
            <a:extLst>
              <a:ext uri="{FF2B5EF4-FFF2-40B4-BE49-F238E27FC236}">
                <a16:creationId xmlns:a16="http://schemas.microsoft.com/office/drawing/2014/main" xmlns="" id="{97C7C951-40E6-4D5B-BEB0-0EF2EEA3A266}"/>
              </a:ext>
            </a:extLst>
          </p:cNvPr>
          <p:cNvSpPr txBox="1"/>
          <p:nvPr/>
        </p:nvSpPr>
        <p:spPr>
          <a:xfrm>
            <a:off x="5124301" y="4569933"/>
            <a:ext cx="2039300" cy="184666"/>
          </a:xfrm>
          <a:prstGeom prst="rect">
            <a:avLst/>
          </a:prstGeom>
          <a:noFill/>
        </p:spPr>
        <p:txBody>
          <a:bodyPr wrap="square" lIns="0" tIns="0" rIns="0" bIns="0" rtlCol="0">
            <a:spAutoFit/>
          </a:bodyPr>
          <a:lstStyle/>
          <a:p>
            <a:r>
              <a:rPr lang="en-US" altLang="ko-KR" sz="1200" dirty="0" smtClean="0">
                <a:solidFill>
                  <a:schemeClr val="bg1"/>
                </a:solidFill>
              </a:rPr>
              <a:t>Java</a:t>
            </a:r>
            <a:r>
              <a:rPr lang="en-US" altLang="ko-KR" sz="1200" dirty="0" smtClean="0">
                <a:solidFill>
                  <a:schemeClr val="bg1"/>
                </a:solidFill>
              </a:rPr>
              <a:t>– </a:t>
            </a:r>
            <a:r>
              <a:rPr lang="en-US" altLang="ko-KR" sz="1200" dirty="0">
                <a:solidFill>
                  <a:schemeClr val="bg1"/>
                </a:solidFill>
              </a:rPr>
              <a:t>70%</a:t>
            </a:r>
          </a:p>
        </p:txBody>
      </p:sp>
      <p:sp>
        <p:nvSpPr>
          <p:cNvPr id="12" name="TextBox 11">
            <a:extLst>
              <a:ext uri="{FF2B5EF4-FFF2-40B4-BE49-F238E27FC236}">
                <a16:creationId xmlns:a16="http://schemas.microsoft.com/office/drawing/2014/main" xmlns="" id="{FF788D3D-8864-4597-8E67-73994C22CFA9}"/>
              </a:ext>
            </a:extLst>
          </p:cNvPr>
          <p:cNvSpPr txBox="1"/>
          <p:nvPr/>
        </p:nvSpPr>
        <p:spPr>
          <a:xfrm>
            <a:off x="5118968" y="4997789"/>
            <a:ext cx="2039300" cy="184666"/>
          </a:xfrm>
          <a:prstGeom prst="rect">
            <a:avLst/>
          </a:prstGeom>
          <a:noFill/>
        </p:spPr>
        <p:txBody>
          <a:bodyPr wrap="square" lIns="0" tIns="0" rIns="0" bIns="0" rtlCol="0">
            <a:spAutoFit/>
          </a:bodyPr>
          <a:lstStyle/>
          <a:p>
            <a:r>
              <a:rPr lang="en-US" altLang="ko-KR" sz="1200" dirty="0">
                <a:solidFill>
                  <a:schemeClr val="bg1"/>
                </a:solidFill>
              </a:rPr>
              <a:t>Add Skills – 80%</a:t>
            </a:r>
          </a:p>
        </p:txBody>
      </p:sp>
      <p:sp>
        <p:nvSpPr>
          <p:cNvPr id="13" name="TextBox 12">
            <a:extLst>
              <a:ext uri="{FF2B5EF4-FFF2-40B4-BE49-F238E27FC236}">
                <a16:creationId xmlns:a16="http://schemas.microsoft.com/office/drawing/2014/main" xmlns="" id="{A41A4E59-4BA5-407B-BFF9-15A1B1A74863}"/>
              </a:ext>
            </a:extLst>
          </p:cNvPr>
          <p:cNvSpPr txBox="1"/>
          <p:nvPr/>
        </p:nvSpPr>
        <p:spPr>
          <a:xfrm>
            <a:off x="5113635" y="5425645"/>
            <a:ext cx="2039300" cy="184666"/>
          </a:xfrm>
          <a:prstGeom prst="rect">
            <a:avLst/>
          </a:prstGeom>
          <a:noFill/>
        </p:spPr>
        <p:txBody>
          <a:bodyPr wrap="square" lIns="0" tIns="0" rIns="0" bIns="0" rtlCol="0">
            <a:spAutoFit/>
          </a:bodyPr>
          <a:lstStyle/>
          <a:p>
            <a:r>
              <a:rPr lang="en-US" altLang="ko-KR" sz="1200" dirty="0">
                <a:solidFill>
                  <a:schemeClr val="bg1"/>
                </a:solidFill>
              </a:rPr>
              <a:t>Add Skills – 60%</a:t>
            </a:r>
          </a:p>
        </p:txBody>
      </p:sp>
      <p:sp>
        <p:nvSpPr>
          <p:cNvPr id="14" name="TextBox 13">
            <a:extLst>
              <a:ext uri="{FF2B5EF4-FFF2-40B4-BE49-F238E27FC236}">
                <a16:creationId xmlns:a16="http://schemas.microsoft.com/office/drawing/2014/main" xmlns="" id="{658B7641-1FF0-42E9-A070-C6D90234D20D}"/>
              </a:ext>
            </a:extLst>
          </p:cNvPr>
          <p:cNvSpPr txBox="1"/>
          <p:nvPr/>
        </p:nvSpPr>
        <p:spPr>
          <a:xfrm>
            <a:off x="5108302" y="5853501"/>
            <a:ext cx="2039300" cy="184666"/>
          </a:xfrm>
          <a:prstGeom prst="rect">
            <a:avLst/>
          </a:prstGeom>
          <a:noFill/>
        </p:spPr>
        <p:txBody>
          <a:bodyPr wrap="square" lIns="0" tIns="0" rIns="0" bIns="0" rtlCol="0">
            <a:spAutoFit/>
          </a:bodyPr>
          <a:lstStyle/>
          <a:p>
            <a:r>
              <a:rPr lang="en-US" altLang="ko-KR" sz="1200" dirty="0">
                <a:solidFill>
                  <a:schemeClr val="bg1"/>
                </a:solidFill>
              </a:rPr>
              <a:t>Add Skills – 90%</a:t>
            </a:r>
          </a:p>
        </p:txBody>
      </p:sp>
      <p:graphicFrame>
        <p:nvGraphicFramePr>
          <p:cNvPr id="16" name="Chart 21">
            <a:extLst>
              <a:ext uri="{FF2B5EF4-FFF2-40B4-BE49-F238E27FC236}">
                <a16:creationId xmlns:a16="http://schemas.microsoft.com/office/drawing/2014/main" xmlns="" id="{504DC2B7-EE7D-45B2-B9FD-270A98F58F28}"/>
              </a:ext>
            </a:extLst>
          </p:cNvPr>
          <p:cNvGraphicFramePr/>
          <p:nvPr>
            <p:extLst>
              <p:ext uri="{D42A27DB-BD31-4B8C-83A1-F6EECF244321}">
                <p14:modId xmlns:p14="http://schemas.microsoft.com/office/powerpoint/2010/main" val="2967673641"/>
              </p:ext>
            </p:extLst>
          </p:nvPr>
        </p:nvGraphicFramePr>
        <p:xfrm>
          <a:off x="7854679" y="1959848"/>
          <a:ext cx="2218782" cy="2008259"/>
        </p:xfrm>
        <a:graphic>
          <a:graphicData uri="http://schemas.openxmlformats.org/drawingml/2006/chart">
            <c:chart xmlns:c="http://schemas.openxmlformats.org/drawingml/2006/chart" xmlns:r="http://schemas.openxmlformats.org/officeDocument/2006/relationships" r:id="rId3"/>
          </a:graphicData>
        </a:graphic>
      </p:graphicFrame>
      <p:grpSp>
        <p:nvGrpSpPr>
          <p:cNvPr id="17" name="Group 30">
            <a:extLst>
              <a:ext uri="{FF2B5EF4-FFF2-40B4-BE49-F238E27FC236}">
                <a16:creationId xmlns:a16="http://schemas.microsoft.com/office/drawing/2014/main" xmlns="" id="{3FB7DB10-95F6-454C-B35C-0AB40C3A1EED}"/>
              </a:ext>
            </a:extLst>
          </p:cNvPr>
          <p:cNvGrpSpPr/>
          <p:nvPr/>
        </p:nvGrpSpPr>
        <p:grpSpPr>
          <a:xfrm>
            <a:off x="10114041" y="2503658"/>
            <a:ext cx="1268359" cy="920637"/>
            <a:chOff x="7848856" y="4058120"/>
            <a:chExt cx="1006205" cy="920637"/>
          </a:xfrm>
        </p:grpSpPr>
        <p:sp>
          <p:nvSpPr>
            <p:cNvPr id="18" name="Rectangle 22">
              <a:extLst>
                <a:ext uri="{FF2B5EF4-FFF2-40B4-BE49-F238E27FC236}">
                  <a16:creationId xmlns:a16="http://schemas.microsoft.com/office/drawing/2014/main" xmlns="" id="{522560C6-0CEF-44EC-9860-1CF44948A011}"/>
                </a:ext>
              </a:extLst>
            </p:cNvPr>
            <p:cNvSpPr/>
            <p:nvPr/>
          </p:nvSpPr>
          <p:spPr>
            <a:xfrm>
              <a:off x="7848856" y="4121462"/>
              <a:ext cx="114237" cy="144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75000"/>
                    <a:lumOff val="25000"/>
                  </a:schemeClr>
                </a:solidFill>
              </a:endParaRPr>
            </a:p>
          </p:txBody>
        </p:sp>
        <p:sp>
          <p:nvSpPr>
            <p:cNvPr id="19" name="Rectangle 23">
              <a:extLst>
                <a:ext uri="{FF2B5EF4-FFF2-40B4-BE49-F238E27FC236}">
                  <a16:creationId xmlns:a16="http://schemas.microsoft.com/office/drawing/2014/main" xmlns="" id="{262AD70F-E64A-45DA-A5A4-0FA818E083CD}"/>
                </a:ext>
              </a:extLst>
            </p:cNvPr>
            <p:cNvSpPr/>
            <p:nvPr/>
          </p:nvSpPr>
          <p:spPr>
            <a:xfrm>
              <a:off x="7848856" y="4337486"/>
              <a:ext cx="114237" cy="144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75000"/>
                    <a:lumOff val="25000"/>
                  </a:schemeClr>
                </a:solidFill>
              </a:endParaRPr>
            </a:p>
          </p:txBody>
        </p:sp>
        <p:sp>
          <p:nvSpPr>
            <p:cNvPr id="20" name="Rectangle 24">
              <a:extLst>
                <a:ext uri="{FF2B5EF4-FFF2-40B4-BE49-F238E27FC236}">
                  <a16:creationId xmlns:a16="http://schemas.microsoft.com/office/drawing/2014/main" xmlns="" id="{1ECDB056-36D0-4EAF-A629-488CB69D60AC}"/>
                </a:ext>
              </a:extLst>
            </p:cNvPr>
            <p:cNvSpPr/>
            <p:nvPr/>
          </p:nvSpPr>
          <p:spPr>
            <a:xfrm>
              <a:off x="7848856" y="4553510"/>
              <a:ext cx="114237" cy="144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75000"/>
                    <a:lumOff val="25000"/>
                  </a:schemeClr>
                </a:solidFill>
              </a:endParaRPr>
            </a:p>
          </p:txBody>
        </p:sp>
        <p:sp>
          <p:nvSpPr>
            <p:cNvPr id="21" name="Rectangle 25">
              <a:extLst>
                <a:ext uri="{FF2B5EF4-FFF2-40B4-BE49-F238E27FC236}">
                  <a16:creationId xmlns:a16="http://schemas.microsoft.com/office/drawing/2014/main" xmlns="" id="{91400822-6186-4C93-897F-E150AB12D260}"/>
                </a:ext>
              </a:extLst>
            </p:cNvPr>
            <p:cNvSpPr/>
            <p:nvPr/>
          </p:nvSpPr>
          <p:spPr>
            <a:xfrm>
              <a:off x="7848856" y="4769534"/>
              <a:ext cx="114237"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75000"/>
                    <a:lumOff val="25000"/>
                  </a:schemeClr>
                </a:solidFill>
              </a:endParaRPr>
            </a:p>
          </p:txBody>
        </p:sp>
        <p:sp>
          <p:nvSpPr>
            <p:cNvPr id="22" name="TextBox 21">
              <a:extLst>
                <a:ext uri="{FF2B5EF4-FFF2-40B4-BE49-F238E27FC236}">
                  <a16:creationId xmlns:a16="http://schemas.microsoft.com/office/drawing/2014/main" xmlns="" id="{535CC4F2-87A9-4192-BB97-674816444E75}"/>
                </a:ext>
              </a:extLst>
            </p:cNvPr>
            <p:cNvSpPr txBox="1"/>
            <p:nvPr/>
          </p:nvSpPr>
          <p:spPr>
            <a:xfrm>
              <a:off x="8027477" y="4058120"/>
              <a:ext cx="827584" cy="276999"/>
            </a:xfrm>
            <a:prstGeom prst="rect">
              <a:avLst/>
            </a:prstGeom>
            <a:noFill/>
          </p:spPr>
          <p:txBody>
            <a:bodyPr wrap="square" lIns="0" rIns="0" rtlCol="0">
              <a:spAutoFit/>
            </a:bodyPr>
            <a:lstStyle/>
            <a:p>
              <a:r>
                <a:rPr lang="en-US" altLang="ko-KR" sz="1200" dirty="0">
                  <a:solidFill>
                    <a:schemeClr val="tx1">
                      <a:lumMod val="75000"/>
                      <a:lumOff val="25000"/>
                    </a:schemeClr>
                  </a:solidFill>
                  <a:cs typeface="Calibri" pitchFamily="34" charset="0"/>
                </a:rPr>
                <a:t>Presentation </a:t>
              </a:r>
              <a:endParaRPr lang="ko-KR" altLang="en-US" sz="1200" dirty="0">
                <a:solidFill>
                  <a:schemeClr val="tx1">
                    <a:lumMod val="75000"/>
                    <a:lumOff val="25000"/>
                  </a:schemeClr>
                </a:solidFill>
                <a:cs typeface="Calibri" pitchFamily="34" charset="0"/>
              </a:endParaRPr>
            </a:p>
          </p:txBody>
        </p:sp>
        <p:sp>
          <p:nvSpPr>
            <p:cNvPr id="23" name="TextBox 22">
              <a:extLst>
                <a:ext uri="{FF2B5EF4-FFF2-40B4-BE49-F238E27FC236}">
                  <a16:creationId xmlns:a16="http://schemas.microsoft.com/office/drawing/2014/main" xmlns="" id="{C48420CD-DE91-464D-BEC3-6EA800DC6A96}"/>
                </a:ext>
              </a:extLst>
            </p:cNvPr>
            <p:cNvSpPr txBox="1"/>
            <p:nvPr/>
          </p:nvSpPr>
          <p:spPr>
            <a:xfrm>
              <a:off x="8027477" y="4272666"/>
              <a:ext cx="827584" cy="276999"/>
            </a:xfrm>
            <a:prstGeom prst="rect">
              <a:avLst/>
            </a:prstGeom>
            <a:noFill/>
          </p:spPr>
          <p:txBody>
            <a:bodyPr wrap="square" lIns="0" rIns="0" rtlCol="0">
              <a:spAutoFit/>
            </a:bodyPr>
            <a:lstStyle/>
            <a:p>
              <a:r>
                <a:rPr lang="en-US" altLang="ko-KR" sz="1200" dirty="0">
                  <a:solidFill>
                    <a:schemeClr val="tx1">
                      <a:lumMod val="75000"/>
                      <a:lumOff val="25000"/>
                    </a:schemeClr>
                  </a:solidFill>
                  <a:cs typeface="Calibri" pitchFamily="34" charset="0"/>
                </a:rPr>
                <a:t>Presentation </a:t>
              </a:r>
              <a:endParaRPr lang="ko-KR" altLang="en-US" sz="1200" dirty="0">
                <a:solidFill>
                  <a:schemeClr val="tx1">
                    <a:lumMod val="75000"/>
                    <a:lumOff val="25000"/>
                  </a:schemeClr>
                </a:solidFill>
                <a:cs typeface="Calibri" pitchFamily="34" charset="0"/>
              </a:endParaRPr>
            </a:p>
          </p:txBody>
        </p:sp>
        <p:sp>
          <p:nvSpPr>
            <p:cNvPr id="24" name="TextBox 23">
              <a:extLst>
                <a:ext uri="{FF2B5EF4-FFF2-40B4-BE49-F238E27FC236}">
                  <a16:creationId xmlns:a16="http://schemas.microsoft.com/office/drawing/2014/main" xmlns="" id="{752C34A5-3B46-4ED7-81E7-590F3373C415}"/>
                </a:ext>
              </a:extLst>
            </p:cNvPr>
            <p:cNvSpPr txBox="1"/>
            <p:nvPr/>
          </p:nvSpPr>
          <p:spPr>
            <a:xfrm>
              <a:off x="8027477" y="4487212"/>
              <a:ext cx="827584" cy="276999"/>
            </a:xfrm>
            <a:prstGeom prst="rect">
              <a:avLst/>
            </a:prstGeom>
            <a:noFill/>
          </p:spPr>
          <p:txBody>
            <a:bodyPr wrap="square" lIns="0" rIns="0" rtlCol="0">
              <a:spAutoFit/>
            </a:bodyPr>
            <a:lstStyle/>
            <a:p>
              <a:r>
                <a:rPr lang="en-US" altLang="ko-KR" sz="1200" dirty="0">
                  <a:solidFill>
                    <a:schemeClr val="tx1">
                      <a:lumMod val="75000"/>
                      <a:lumOff val="25000"/>
                    </a:schemeClr>
                  </a:solidFill>
                  <a:cs typeface="Calibri" pitchFamily="34" charset="0"/>
                </a:rPr>
                <a:t>Presentation </a:t>
              </a:r>
              <a:endParaRPr lang="ko-KR" altLang="en-US" sz="1200" dirty="0">
                <a:solidFill>
                  <a:schemeClr val="tx1">
                    <a:lumMod val="75000"/>
                    <a:lumOff val="25000"/>
                  </a:schemeClr>
                </a:solidFill>
                <a:cs typeface="Calibri" pitchFamily="34" charset="0"/>
              </a:endParaRPr>
            </a:p>
          </p:txBody>
        </p:sp>
        <p:sp>
          <p:nvSpPr>
            <p:cNvPr id="25" name="TextBox 24">
              <a:extLst>
                <a:ext uri="{FF2B5EF4-FFF2-40B4-BE49-F238E27FC236}">
                  <a16:creationId xmlns:a16="http://schemas.microsoft.com/office/drawing/2014/main" xmlns="" id="{F9F7C1D6-AE72-48BC-8A59-8B03F80C76B7}"/>
                </a:ext>
              </a:extLst>
            </p:cNvPr>
            <p:cNvSpPr txBox="1"/>
            <p:nvPr/>
          </p:nvSpPr>
          <p:spPr>
            <a:xfrm>
              <a:off x="8027477" y="4701758"/>
              <a:ext cx="827584" cy="276999"/>
            </a:xfrm>
            <a:prstGeom prst="rect">
              <a:avLst/>
            </a:prstGeom>
            <a:noFill/>
          </p:spPr>
          <p:txBody>
            <a:bodyPr wrap="square" lIns="0" rIns="0" rtlCol="0">
              <a:spAutoFit/>
            </a:bodyPr>
            <a:lstStyle/>
            <a:p>
              <a:r>
                <a:rPr lang="en-US" altLang="ko-KR" sz="1200" dirty="0">
                  <a:solidFill>
                    <a:schemeClr val="tx1">
                      <a:lumMod val="75000"/>
                      <a:lumOff val="25000"/>
                    </a:schemeClr>
                  </a:solidFill>
                  <a:cs typeface="Calibri" pitchFamily="34" charset="0"/>
                </a:rPr>
                <a:t>Presentation </a:t>
              </a:r>
              <a:endParaRPr lang="ko-KR" altLang="en-US" sz="1200" dirty="0">
                <a:solidFill>
                  <a:schemeClr val="tx1">
                    <a:lumMod val="75000"/>
                    <a:lumOff val="25000"/>
                  </a:schemeClr>
                </a:solidFill>
                <a:cs typeface="Calibri" pitchFamily="34" charset="0"/>
              </a:endParaRPr>
            </a:p>
          </p:txBody>
        </p:sp>
      </p:grpSp>
      <p:sp>
        <p:nvSpPr>
          <p:cNvPr id="26" name="텍스트 개체 틀 37">
            <a:extLst>
              <a:ext uri="{FF2B5EF4-FFF2-40B4-BE49-F238E27FC236}">
                <a16:creationId xmlns:a16="http://schemas.microsoft.com/office/drawing/2014/main" xmlns="" id="{EC0336A8-62C7-4869-9216-52E9D5D61CF3}"/>
              </a:ext>
            </a:extLst>
          </p:cNvPr>
          <p:cNvSpPr txBox="1">
            <a:spLocks/>
          </p:cNvSpPr>
          <p:nvPr/>
        </p:nvSpPr>
        <p:spPr>
          <a:xfrm>
            <a:off x="7916223" y="1590666"/>
            <a:ext cx="2408984" cy="288032"/>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b="1" dirty="0">
                <a:solidFill>
                  <a:schemeClr val="tx1">
                    <a:lumMod val="75000"/>
                    <a:lumOff val="25000"/>
                  </a:schemeClr>
                </a:solidFill>
              </a:rPr>
              <a:t>Progress Company</a:t>
            </a:r>
          </a:p>
        </p:txBody>
      </p:sp>
      <p:sp>
        <p:nvSpPr>
          <p:cNvPr id="27" name="Text Placeholder 27">
            <a:extLst>
              <a:ext uri="{FF2B5EF4-FFF2-40B4-BE49-F238E27FC236}">
                <a16:creationId xmlns:a16="http://schemas.microsoft.com/office/drawing/2014/main" xmlns="" id="{3246DC2A-0CCB-430C-A946-1FE37326650E}"/>
              </a:ext>
            </a:extLst>
          </p:cNvPr>
          <p:cNvSpPr txBox="1">
            <a:spLocks/>
          </p:cNvSpPr>
          <p:nvPr/>
        </p:nvSpPr>
        <p:spPr>
          <a:xfrm>
            <a:off x="4630892" y="1590666"/>
            <a:ext cx="2520280" cy="288032"/>
          </a:xfrm>
          <a:prstGeom prst="rect">
            <a:avLst/>
          </a:prstGeom>
        </p:spPr>
        <p:txBody>
          <a:bodyPr anchor="ctr"/>
          <a:lstStyle>
            <a:lvl1pPr marL="0" marR="0" indent="0" algn="l" defTabSz="914400" rtl="0" eaLnBrk="1" fontAlgn="auto" latinLnBrk="0" hangingPunct="1">
              <a:lnSpc>
                <a:spcPct val="100000"/>
              </a:lnSpc>
              <a:spcBef>
                <a:spcPct val="20000"/>
              </a:spcBef>
              <a:spcAft>
                <a:spcPts val="0"/>
              </a:spcAft>
              <a:buClrTx/>
              <a:buSzTx/>
              <a:buFontTx/>
              <a:buNone/>
              <a:tabLst/>
              <a:defRPr sz="14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600" dirty="0">
                <a:solidFill>
                  <a:schemeClr val="tx1">
                    <a:lumMod val="75000"/>
                    <a:lumOff val="25000"/>
                  </a:schemeClr>
                </a:solidFill>
              </a:rPr>
              <a:t>Work Experience</a:t>
            </a:r>
          </a:p>
        </p:txBody>
      </p:sp>
      <p:sp>
        <p:nvSpPr>
          <p:cNvPr id="28" name="직사각형 22">
            <a:extLst>
              <a:ext uri="{FF2B5EF4-FFF2-40B4-BE49-F238E27FC236}">
                <a16:creationId xmlns:a16="http://schemas.microsoft.com/office/drawing/2014/main" xmlns="" id="{D88B17E2-AD8E-4714-907C-9AF367A38BD5}"/>
              </a:ext>
            </a:extLst>
          </p:cNvPr>
          <p:cNvSpPr/>
          <p:nvPr/>
        </p:nvSpPr>
        <p:spPr>
          <a:xfrm>
            <a:off x="4630892" y="1919763"/>
            <a:ext cx="3183205" cy="646331"/>
          </a:xfrm>
          <a:prstGeom prst="rect">
            <a:avLst/>
          </a:prstGeom>
        </p:spPr>
        <p:txBody>
          <a:bodyPr wrap="square">
            <a:spAutoFit/>
          </a:bodyPr>
          <a:lstStyle/>
          <a:p>
            <a:r>
              <a:rPr lang="en-US" altLang="ko-KR" sz="1200" dirty="0">
                <a:solidFill>
                  <a:schemeClr val="tx1">
                    <a:lumMod val="75000"/>
                    <a:lumOff val="25000"/>
                  </a:schemeClr>
                </a:solidFill>
              </a:rPr>
              <a:t>2013 ~ 2014  Text here</a:t>
            </a:r>
          </a:p>
          <a:p>
            <a:r>
              <a:rPr lang="en-US" altLang="ko-KR" sz="1200" dirty="0">
                <a:solidFill>
                  <a:schemeClr val="tx1">
                    <a:lumMod val="75000"/>
                    <a:lumOff val="25000"/>
                  </a:schemeClr>
                </a:solidFill>
              </a:rPr>
              <a:t>Example Text : Get a modern PowerPoint  Presentation that is beautifully designed.</a:t>
            </a:r>
          </a:p>
        </p:txBody>
      </p:sp>
      <p:sp>
        <p:nvSpPr>
          <p:cNvPr id="29" name="직사각형 5">
            <a:extLst>
              <a:ext uri="{FF2B5EF4-FFF2-40B4-BE49-F238E27FC236}">
                <a16:creationId xmlns:a16="http://schemas.microsoft.com/office/drawing/2014/main" xmlns="" id="{26BEE6EA-0D63-42B8-9236-B4D856FF4565}"/>
              </a:ext>
            </a:extLst>
          </p:cNvPr>
          <p:cNvSpPr/>
          <p:nvPr/>
        </p:nvSpPr>
        <p:spPr>
          <a:xfrm>
            <a:off x="4630892" y="2607158"/>
            <a:ext cx="3183205" cy="646331"/>
          </a:xfrm>
          <a:prstGeom prst="rect">
            <a:avLst/>
          </a:prstGeom>
        </p:spPr>
        <p:txBody>
          <a:bodyPr wrap="square">
            <a:spAutoFit/>
          </a:bodyPr>
          <a:lstStyle/>
          <a:p>
            <a:r>
              <a:rPr lang="en-US" altLang="ko-KR" sz="1200" dirty="0">
                <a:solidFill>
                  <a:schemeClr val="tx1">
                    <a:lumMod val="75000"/>
                    <a:lumOff val="25000"/>
                  </a:schemeClr>
                </a:solidFill>
              </a:rPr>
              <a:t>2015 ~ 2016Text here</a:t>
            </a:r>
          </a:p>
          <a:p>
            <a:r>
              <a:rPr lang="en-US" altLang="ko-KR" sz="1200" dirty="0">
                <a:solidFill>
                  <a:schemeClr val="tx1">
                    <a:lumMod val="75000"/>
                    <a:lumOff val="25000"/>
                  </a:schemeClr>
                </a:solidFill>
              </a:rPr>
              <a:t>Example Text : Get a modern PowerPoint  Presentation that is beautifully designed</a:t>
            </a:r>
          </a:p>
        </p:txBody>
      </p:sp>
      <p:sp>
        <p:nvSpPr>
          <p:cNvPr id="30" name="직사각형 24">
            <a:extLst>
              <a:ext uri="{FF2B5EF4-FFF2-40B4-BE49-F238E27FC236}">
                <a16:creationId xmlns:a16="http://schemas.microsoft.com/office/drawing/2014/main" xmlns="" id="{5C507F03-64ED-4746-8025-A44501DDD088}"/>
              </a:ext>
            </a:extLst>
          </p:cNvPr>
          <p:cNvSpPr/>
          <p:nvPr/>
        </p:nvSpPr>
        <p:spPr>
          <a:xfrm>
            <a:off x="4630892" y="3294554"/>
            <a:ext cx="3183205" cy="646331"/>
          </a:xfrm>
          <a:prstGeom prst="rect">
            <a:avLst/>
          </a:prstGeom>
        </p:spPr>
        <p:txBody>
          <a:bodyPr wrap="square">
            <a:spAutoFit/>
          </a:bodyPr>
          <a:lstStyle/>
          <a:p>
            <a:r>
              <a:rPr lang="en-US" altLang="ko-KR" sz="1200" dirty="0">
                <a:solidFill>
                  <a:schemeClr val="tx1">
                    <a:lumMod val="75000"/>
                    <a:lumOff val="25000"/>
                  </a:schemeClr>
                </a:solidFill>
              </a:rPr>
              <a:t>2016 ~ 2019  Text here</a:t>
            </a:r>
          </a:p>
          <a:p>
            <a:r>
              <a:rPr lang="en-US" altLang="ko-KR" sz="1200" dirty="0">
                <a:solidFill>
                  <a:schemeClr val="tx1">
                    <a:lumMod val="75000"/>
                    <a:lumOff val="25000"/>
                  </a:schemeClr>
                </a:solidFill>
              </a:rPr>
              <a:t>Example Text : Get a modern PowerPoint  Presentation that is beautifully designed.</a:t>
            </a:r>
          </a:p>
        </p:txBody>
      </p:sp>
      <p:sp>
        <p:nvSpPr>
          <p:cNvPr id="31" name="Rectangle 30">
            <a:extLst>
              <a:ext uri="{FF2B5EF4-FFF2-40B4-BE49-F238E27FC236}">
                <a16:creationId xmlns:a16="http://schemas.microsoft.com/office/drawing/2014/main" xmlns="" id="{57487040-848B-49E3-A91E-3904C9052B40}"/>
              </a:ext>
            </a:extLst>
          </p:cNvPr>
          <p:cNvSpPr/>
          <p:nvPr/>
        </p:nvSpPr>
        <p:spPr>
          <a:xfrm>
            <a:off x="762000" y="5624967"/>
            <a:ext cx="3200400" cy="58533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ectangle 38">
            <a:extLst>
              <a:ext uri="{FF2B5EF4-FFF2-40B4-BE49-F238E27FC236}">
                <a16:creationId xmlns:a16="http://schemas.microsoft.com/office/drawing/2014/main" xmlns="" id="{CB9A1842-5141-4132-BFE6-781321331C41}"/>
              </a:ext>
            </a:extLst>
          </p:cNvPr>
          <p:cNvSpPr/>
          <p:nvPr/>
        </p:nvSpPr>
        <p:spPr>
          <a:xfrm>
            <a:off x="762001" y="5717578"/>
            <a:ext cx="3200400" cy="400110"/>
          </a:xfrm>
          <a:prstGeom prst="rect">
            <a:avLst/>
          </a:prstGeom>
        </p:spPr>
        <p:txBody>
          <a:bodyPr wrap="square">
            <a:spAutoFit/>
          </a:bodyPr>
          <a:lstStyle/>
          <a:p>
            <a:pPr algn="ctr"/>
            <a:r>
              <a:rPr lang="en-US" altLang="ko-KR" sz="2000" b="1" dirty="0">
                <a:solidFill>
                  <a:schemeClr val="bg1"/>
                </a:solidFill>
              </a:rPr>
              <a:t>Name Here</a:t>
            </a:r>
          </a:p>
        </p:txBody>
      </p:sp>
      <p:sp>
        <p:nvSpPr>
          <p:cNvPr id="4" name="Picture Placeholder 3">
            <a:extLst>
              <a:ext uri="{FF2B5EF4-FFF2-40B4-BE49-F238E27FC236}">
                <a16:creationId xmlns:a16="http://schemas.microsoft.com/office/drawing/2014/main" xmlns="" id="{9BC2EA7E-11E1-409E-816D-17AF17D7E0CA}"/>
              </a:ext>
            </a:extLst>
          </p:cNvPr>
          <p:cNvSpPr>
            <a:spLocks noGrp="1"/>
          </p:cNvSpPr>
          <p:nvPr>
            <p:ph type="pic" sz="quarter" idx="11"/>
          </p:nvPr>
        </p:nvSpPr>
        <p:spPr/>
      </p:sp>
    </p:spTree>
    <p:extLst>
      <p:ext uri="{BB962C8B-B14F-4D97-AF65-F5344CB8AC3E}">
        <p14:creationId xmlns:p14="http://schemas.microsoft.com/office/powerpoint/2010/main" val="15874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61">
            <a:extLst>
              <a:ext uri="{FF2B5EF4-FFF2-40B4-BE49-F238E27FC236}">
                <a16:creationId xmlns:a16="http://schemas.microsoft.com/office/drawing/2014/main" xmlns="" id="{8CDA45A8-E89C-44F5-A06F-692743C44F97}"/>
              </a:ext>
            </a:extLst>
          </p:cNvPr>
          <p:cNvGraphicFramePr/>
          <p:nvPr>
            <p:extLst>
              <p:ext uri="{D42A27DB-BD31-4B8C-83A1-F6EECF244321}">
                <p14:modId xmlns:p14="http://schemas.microsoft.com/office/powerpoint/2010/main" val="3271243648"/>
              </p:ext>
            </p:extLst>
          </p:nvPr>
        </p:nvGraphicFramePr>
        <p:xfrm>
          <a:off x="4400550" y="4190998"/>
          <a:ext cx="8048625" cy="200464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1"/>
          <p:cNvSpPr>
            <a:spLocks noGrp="1"/>
          </p:cNvSpPr>
          <p:nvPr>
            <p:ph type="body" sz="quarter" idx="10"/>
          </p:nvPr>
        </p:nvSpPr>
        <p:spPr/>
        <p:txBody>
          <a:bodyPr>
            <a:normAutofit fontScale="92500" lnSpcReduction="10000"/>
          </a:bodyPr>
          <a:lstStyle/>
          <a:p>
            <a:r>
              <a:rPr lang="id-ID" dirty="0" smtClean="0"/>
              <a:t>Pembagian Tugas</a:t>
            </a:r>
            <a:endParaRPr lang="en-US" dirty="0"/>
          </a:p>
        </p:txBody>
      </p:sp>
      <p:sp>
        <p:nvSpPr>
          <p:cNvPr id="11" name="TextBox 10">
            <a:extLst>
              <a:ext uri="{FF2B5EF4-FFF2-40B4-BE49-F238E27FC236}">
                <a16:creationId xmlns:a16="http://schemas.microsoft.com/office/drawing/2014/main" xmlns="" id="{97C7C951-40E6-4D5B-BEB0-0EF2EEA3A266}"/>
              </a:ext>
            </a:extLst>
          </p:cNvPr>
          <p:cNvSpPr txBox="1"/>
          <p:nvPr/>
        </p:nvSpPr>
        <p:spPr>
          <a:xfrm>
            <a:off x="5124301" y="4569933"/>
            <a:ext cx="2039300" cy="184666"/>
          </a:xfrm>
          <a:prstGeom prst="rect">
            <a:avLst/>
          </a:prstGeom>
          <a:noFill/>
        </p:spPr>
        <p:txBody>
          <a:bodyPr wrap="square" lIns="0" tIns="0" rIns="0" bIns="0" rtlCol="0">
            <a:spAutoFit/>
          </a:bodyPr>
          <a:lstStyle/>
          <a:p>
            <a:r>
              <a:rPr lang="en-US" altLang="ko-KR" sz="1200" dirty="0" smtClean="0">
                <a:solidFill>
                  <a:schemeClr val="bg1"/>
                </a:solidFill>
              </a:rPr>
              <a:t>Java</a:t>
            </a:r>
            <a:r>
              <a:rPr lang="en-US" altLang="ko-KR" sz="1200" dirty="0" smtClean="0">
                <a:solidFill>
                  <a:schemeClr val="bg1"/>
                </a:solidFill>
              </a:rPr>
              <a:t>– </a:t>
            </a:r>
            <a:r>
              <a:rPr lang="en-US" altLang="ko-KR" sz="1200" dirty="0">
                <a:solidFill>
                  <a:schemeClr val="bg1"/>
                </a:solidFill>
              </a:rPr>
              <a:t>70%</a:t>
            </a:r>
          </a:p>
        </p:txBody>
      </p:sp>
      <p:sp>
        <p:nvSpPr>
          <p:cNvPr id="12" name="TextBox 11">
            <a:extLst>
              <a:ext uri="{FF2B5EF4-FFF2-40B4-BE49-F238E27FC236}">
                <a16:creationId xmlns:a16="http://schemas.microsoft.com/office/drawing/2014/main" xmlns="" id="{FF788D3D-8864-4597-8E67-73994C22CFA9}"/>
              </a:ext>
            </a:extLst>
          </p:cNvPr>
          <p:cNvSpPr txBox="1"/>
          <p:nvPr/>
        </p:nvSpPr>
        <p:spPr>
          <a:xfrm>
            <a:off x="5118968" y="4997789"/>
            <a:ext cx="2039300" cy="184666"/>
          </a:xfrm>
          <a:prstGeom prst="rect">
            <a:avLst/>
          </a:prstGeom>
          <a:noFill/>
        </p:spPr>
        <p:txBody>
          <a:bodyPr wrap="square" lIns="0" tIns="0" rIns="0" bIns="0" rtlCol="0">
            <a:spAutoFit/>
          </a:bodyPr>
          <a:lstStyle/>
          <a:p>
            <a:r>
              <a:rPr lang="en-US" altLang="ko-KR" sz="1200" dirty="0">
                <a:solidFill>
                  <a:schemeClr val="bg1"/>
                </a:solidFill>
              </a:rPr>
              <a:t>Add Skills – 80%</a:t>
            </a:r>
          </a:p>
        </p:txBody>
      </p:sp>
      <p:sp>
        <p:nvSpPr>
          <p:cNvPr id="13" name="TextBox 12">
            <a:extLst>
              <a:ext uri="{FF2B5EF4-FFF2-40B4-BE49-F238E27FC236}">
                <a16:creationId xmlns:a16="http://schemas.microsoft.com/office/drawing/2014/main" xmlns="" id="{A41A4E59-4BA5-407B-BFF9-15A1B1A74863}"/>
              </a:ext>
            </a:extLst>
          </p:cNvPr>
          <p:cNvSpPr txBox="1"/>
          <p:nvPr/>
        </p:nvSpPr>
        <p:spPr>
          <a:xfrm>
            <a:off x="5113635" y="5425645"/>
            <a:ext cx="2039300" cy="184666"/>
          </a:xfrm>
          <a:prstGeom prst="rect">
            <a:avLst/>
          </a:prstGeom>
          <a:noFill/>
        </p:spPr>
        <p:txBody>
          <a:bodyPr wrap="square" lIns="0" tIns="0" rIns="0" bIns="0" rtlCol="0">
            <a:spAutoFit/>
          </a:bodyPr>
          <a:lstStyle/>
          <a:p>
            <a:r>
              <a:rPr lang="en-US" altLang="ko-KR" sz="1200" dirty="0">
                <a:solidFill>
                  <a:schemeClr val="bg1"/>
                </a:solidFill>
              </a:rPr>
              <a:t>Add Skills – 60%</a:t>
            </a:r>
          </a:p>
        </p:txBody>
      </p:sp>
      <p:sp>
        <p:nvSpPr>
          <p:cNvPr id="14" name="TextBox 13">
            <a:extLst>
              <a:ext uri="{FF2B5EF4-FFF2-40B4-BE49-F238E27FC236}">
                <a16:creationId xmlns:a16="http://schemas.microsoft.com/office/drawing/2014/main" xmlns="" id="{658B7641-1FF0-42E9-A070-C6D90234D20D}"/>
              </a:ext>
            </a:extLst>
          </p:cNvPr>
          <p:cNvSpPr txBox="1"/>
          <p:nvPr/>
        </p:nvSpPr>
        <p:spPr>
          <a:xfrm>
            <a:off x="5108302" y="5853501"/>
            <a:ext cx="2039300" cy="184666"/>
          </a:xfrm>
          <a:prstGeom prst="rect">
            <a:avLst/>
          </a:prstGeom>
          <a:noFill/>
        </p:spPr>
        <p:txBody>
          <a:bodyPr wrap="square" lIns="0" tIns="0" rIns="0" bIns="0" rtlCol="0">
            <a:spAutoFit/>
          </a:bodyPr>
          <a:lstStyle/>
          <a:p>
            <a:r>
              <a:rPr lang="en-US" altLang="ko-KR" sz="1200" dirty="0">
                <a:solidFill>
                  <a:schemeClr val="bg1"/>
                </a:solidFill>
              </a:rPr>
              <a:t>Add Skills – 90%</a:t>
            </a:r>
          </a:p>
        </p:txBody>
      </p:sp>
      <p:graphicFrame>
        <p:nvGraphicFramePr>
          <p:cNvPr id="16" name="Chart 21">
            <a:extLst>
              <a:ext uri="{FF2B5EF4-FFF2-40B4-BE49-F238E27FC236}">
                <a16:creationId xmlns:a16="http://schemas.microsoft.com/office/drawing/2014/main" xmlns="" id="{504DC2B7-EE7D-45B2-B9FD-270A98F58F28}"/>
              </a:ext>
            </a:extLst>
          </p:cNvPr>
          <p:cNvGraphicFramePr/>
          <p:nvPr>
            <p:extLst>
              <p:ext uri="{D42A27DB-BD31-4B8C-83A1-F6EECF244321}">
                <p14:modId xmlns:p14="http://schemas.microsoft.com/office/powerpoint/2010/main" val="2967673641"/>
              </p:ext>
            </p:extLst>
          </p:nvPr>
        </p:nvGraphicFramePr>
        <p:xfrm>
          <a:off x="7854679" y="1959848"/>
          <a:ext cx="2218782" cy="2008259"/>
        </p:xfrm>
        <a:graphic>
          <a:graphicData uri="http://schemas.openxmlformats.org/drawingml/2006/chart">
            <c:chart xmlns:c="http://schemas.openxmlformats.org/drawingml/2006/chart" xmlns:r="http://schemas.openxmlformats.org/officeDocument/2006/relationships" r:id="rId3"/>
          </a:graphicData>
        </a:graphic>
      </p:graphicFrame>
      <p:grpSp>
        <p:nvGrpSpPr>
          <p:cNvPr id="17" name="Group 30">
            <a:extLst>
              <a:ext uri="{FF2B5EF4-FFF2-40B4-BE49-F238E27FC236}">
                <a16:creationId xmlns:a16="http://schemas.microsoft.com/office/drawing/2014/main" xmlns="" id="{3FB7DB10-95F6-454C-B35C-0AB40C3A1EED}"/>
              </a:ext>
            </a:extLst>
          </p:cNvPr>
          <p:cNvGrpSpPr/>
          <p:nvPr/>
        </p:nvGrpSpPr>
        <p:grpSpPr>
          <a:xfrm>
            <a:off x="10114041" y="2503658"/>
            <a:ext cx="1268359" cy="920637"/>
            <a:chOff x="7848856" y="4058120"/>
            <a:chExt cx="1006205" cy="920637"/>
          </a:xfrm>
        </p:grpSpPr>
        <p:sp>
          <p:nvSpPr>
            <p:cNvPr id="18" name="Rectangle 22">
              <a:extLst>
                <a:ext uri="{FF2B5EF4-FFF2-40B4-BE49-F238E27FC236}">
                  <a16:creationId xmlns:a16="http://schemas.microsoft.com/office/drawing/2014/main" xmlns="" id="{522560C6-0CEF-44EC-9860-1CF44948A011}"/>
                </a:ext>
              </a:extLst>
            </p:cNvPr>
            <p:cNvSpPr/>
            <p:nvPr/>
          </p:nvSpPr>
          <p:spPr>
            <a:xfrm>
              <a:off x="7848856" y="4121462"/>
              <a:ext cx="114237" cy="144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75000"/>
                    <a:lumOff val="25000"/>
                  </a:schemeClr>
                </a:solidFill>
              </a:endParaRPr>
            </a:p>
          </p:txBody>
        </p:sp>
        <p:sp>
          <p:nvSpPr>
            <p:cNvPr id="19" name="Rectangle 23">
              <a:extLst>
                <a:ext uri="{FF2B5EF4-FFF2-40B4-BE49-F238E27FC236}">
                  <a16:creationId xmlns:a16="http://schemas.microsoft.com/office/drawing/2014/main" xmlns="" id="{262AD70F-E64A-45DA-A5A4-0FA818E083CD}"/>
                </a:ext>
              </a:extLst>
            </p:cNvPr>
            <p:cNvSpPr/>
            <p:nvPr/>
          </p:nvSpPr>
          <p:spPr>
            <a:xfrm>
              <a:off x="7848856" y="4337486"/>
              <a:ext cx="114237" cy="144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75000"/>
                    <a:lumOff val="25000"/>
                  </a:schemeClr>
                </a:solidFill>
              </a:endParaRPr>
            </a:p>
          </p:txBody>
        </p:sp>
        <p:sp>
          <p:nvSpPr>
            <p:cNvPr id="20" name="Rectangle 24">
              <a:extLst>
                <a:ext uri="{FF2B5EF4-FFF2-40B4-BE49-F238E27FC236}">
                  <a16:creationId xmlns:a16="http://schemas.microsoft.com/office/drawing/2014/main" xmlns="" id="{1ECDB056-36D0-4EAF-A629-488CB69D60AC}"/>
                </a:ext>
              </a:extLst>
            </p:cNvPr>
            <p:cNvSpPr/>
            <p:nvPr/>
          </p:nvSpPr>
          <p:spPr>
            <a:xfrm>
              <a:off x="7848856" y="4553510"/>
              <a:ext cx="114237" cy="144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75000"/>
                    <a:lumOff val="25000"/>
                  </a:schemeClr>
                </a:solidFill>
              </a:endParaRPr>
            </a:p>
          </p:txBody>
        </p:sp>
        <p:sp>
          <p:nvSpPr>
            <p:cNvPr id="21" name="Rectangle 25">
              <a:extLst>
                <a:ext uri="{FF2B5EF4-FFF2-40B4-BE49-F238E27FC236}">
                  <a16:creationId xmlns:a16="http://schemas.microsoft.com/office/drawing/2014/main" xmlns="" id="{91400822-6186-4C93-897F-E150AB12D260}"/>
                </a:ext>
              </a:extLst>
            </p:cNvPr>
            <p:cNvSpPr/>
            <p:nvPr/>
          </p:nvSpPr>
          <p:spPr>
            <a:xfrm>
              <a:off x="7848856" y="4769534"/>
              <a:ext cx="114237"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75000"/>
                    <a:lumOff val="25000"/>
                  </a:schemeClr>
                </a:solidFill>
              </a:endParaRPr>
            </a:p>
          </p:txBody>
        </p:sp>
        <p:sp>
          <p:nvSpPr>
            <p:cNvPr id="22" name="TextBox 21">
              <a:extLst>
                <a:ext uri="{FF2B5EF4-FFF2-40B4-BE49-F238E27FC236}">
                  <a16:creationId xmlns:a16="http://schemas.microsoft.com/office/drawing/2014/main" xmlns="" id="{535CC4F2-87A9-4192-BB97-674816444E75}"/>
                </a:ext>
              </a:extLst>
            </p:cNvPr>
            <p:cNvSpPr txBox="1"/>
            <p:nvPr/>
          </p:nvSpPr>
          <p:spPr>
            <a:xfrm>
              <a:off x="8027477" y="4058120"/>
              <a:ext cx="827584" cy="276999"/>
            </a:xfrm>
            <a:prstGeom prst="rect">
              <a:avLst/>
            </a:prstGeom>
            <a:noFill/>
          </p:spPr>
          <p:txBody>
            <a:bodyPr wrap="square" lIns="0" rIns="0" rtlCol="0">
              <a:spAutoFit/>
            </a:bodyPr>
            <a:lstStyle/>
            <a:p>
              <a:r>
                <a:rPr lang="en-US" altLang="ko-KR" sz="1200" dirty="0">
                  <a:solidFill>
                    <a:schemeClr val="tx1">
                      <a:lumMod val="75000"/>
                      <a:lumOff val="25000"/>
                    </a:schemeClr>
                  </a:solidFill>
                  <a:cs typeface="Calibri" pitchFamily="34" charset="0"/>
                </a:rPr>
                <a:t>Presentation </a:t>
              </a:r>
              <a:endParaRPr lang="ko-KR" altLang="en-US" sz="1200" dirty="0">
                <a:solidFill>
                  <a:schemeClr val="tx1">
                    <a:lumMod val="75000"/>
                    <a:lumOff val="25000"/>
                  </a:schemeClr>
                </a:solidFill>
                <a:cs typeface="Calibri" pitchFamily="34" charset="0"/>
              </a:endParaRPr>
            </a:p>
          </p:txBody>
        </p:sp>
        <p:sp>
          <p:nvSpPr>
            <p:cNvPr id="23" name="TextBox 22">
              <a:extLst>
                <a:ext uri="{FF2B5EF4-FFF2-40B4-BE49-F238E27FC236}">
                  <a16:creationId xmlns:a16="http://schemas.microsoft.com/office/drawing/2014/main" xmlns="" id="{C48420CD-DE91-464D-BEC3-6EA800DC6A96}"/>
                </a:ext>
              </a:extLst>
            </p:cNvPr>
            <p:cNvSpPr txBox="1"/>
            <p:nvPr/>
          </p:nvSpPr>
          <p:spPr>
            <a:xfrm>
              <a:off x="8027477" y="4272666"/>
              <a:ext cx="827584" cy="276999"/>
            </a:xfrm>
            <a:prstGeom prst="rect">
              <a:avLst/>
            </a:prstGeom>
            <a:noFill/>
          </p:spPr>
          <p:txBody>
            <a:bodyPr wrap="square" lIns="0" rIns="0" rtlCol="0">
              <a:spAutoFit/>
            </a:bodyPr>
            <a:lstStyle/>
            <a:p>
              <a:r>
                <a:rPr lang="en-US" altLang="ko-KR" sz="1200" dirty="0">
                  <a:solidFill>
                    <a:schemeClr val="tx1">
                      <a:lumMod val="75000"/>
                      <a:lumOff val="25000"/>
                    </a:schemeClr>
                  </a:solidFill>
                  <a:cs typeface="Calibri" pitchFamily="34" charset="0"/>
                </a:rPr>
                <a:t>Presentation </a:t>
              </a:r>
              <a:endParaRPr lang="ko-KR" altLang="en-US" sz="1200" dirty="0">
                <a:solidFill>
                  <a:schemeClr val="tx1">
                    <a:lumMod val="75000"/>
                    <a:lumOff val="25000"/>
                  </a:schemeClr>
                </a:solidFill>
                <a:cs typeface="Calibri" pitchFamily="34" charset="0"/>
              </a:endParaRPr>
            </a:p>
          </p:txBody>
        </p:sp>
        <p:sp>
          <p:nvSpPr>
            <p:cNvPr id="24" name="TextBox 23">
              <a:extLst>
                <a:ext uri="{FF2B5EF4-FFF2-40B4-BE49-F238E27FC236}">
                  <a16:creationId xmlns:a16="http://schemas.microsoft.com/office/drawing/2014/main" xmlns="" id="{752C34A5-3B46-4ED7-81E7-590F3373C415}"/>
                </a:ext>
              </a:extLst>
            </p:cNvPr>
            <p:cNvSpPr txBox="1"/>
            <p:nvPr/>
          </p:nvSpPr>
          <p:spPr>
            <a:xfrm>
              <a:off x="8027477" y="4487212"/>
              <a:ext cx="827584" cy="276999"/>
            </a:xfrm>
            <a:prstGeom prst="rect">
              <a:avLst/>
            </a:prstGeom>
            <a:noFill/>
          </p:spPr>
          <p:txBody>
            <a:bodyPr wrap="square" lIns="0" rIns="0" rtlCol="0">
              <a:spAutoFit/>
            </a:bodyPr>
            <a:lstStyle/>
            <a:p>
              <a:r>
                <a:rPr lang="en-US" altLang="ko-KR" sz="1200" dirty="0">
                  <a:solidFill>
                    <a:schemeClr val="tx1">
                      <a:lumMod val="75000"/>
                      <a:lumOff val="25000"/>
                    </a:schemeClr>
                  </a:solidFill>
                  <a:cs typeface="Calibri" pitchFamily="34" charset="0"/>
                </a:rPr>
                <a:t>Presentation </a:t>
              </a:r>
              <a:endParaRPr lang="ko-KR" altLang="en-US" sz="1200" dirty="0">
                <a:solidFill>
                  <a:schemeClr val="tx1">
                    <a:lumMod val="75000"/>
                    <a:lumOff val="25000"/>
                  </a:schemeClr>
                </a:solidFill>
                <a:cs typeface="Calibri" pitchFamily="34" charset="0"/>
              </a:endParaRPr>
            </a:p>
          </p:txBody>
        </p:sp>
        <p:sp>
          <p:nvSpPr>
            <p:cNvPr id="25" name="TextBox 24">
              <a:extLst>
                <a:ext uri="{FF2B5EF4-FFF2-40B4-BE49-F238E27FC236}">
                  <a16:creationId xmlns:a16="http://schemas.microsoft.com/office/drawing/2014/main" xmlns="" id="{F9F7C1D6-AE72-48BC-8A59-8B03F80C76B7}"/>
                </a:ext>
              </a:extLst>
            </p:cNvPr>
            <p:cNvSpPr txBox="1"/>
            <p:nvPr/>
          </p:nvSpPr>
          <p:spPr>
            <a:xfrm>
              <a:off x="8027477" y="4701758"/>
              <a:ext cx="827584" cy="276999"/>
            </a:xfrm>
            <a:prstGeom prst="rect">
              <a:avLst/>
            </a:prstGeom>
            <a:noFill/>
          </p:spPr>
          <p:txBody>
            <a:bodyPr wrap="square" lIns="0" rIns="0" rtlCol="0">
              <a:spAutoFit/>
            </a:bodyPr>
            <a:lstStyle/>
            <a:p>
              <a:r>
                <a:rPr lang="en-US" altLang="ko-KR" sz="1200" dirty="0">
                  <a:solidFill>
                    <a:schemeClr val="tx1">
                      <a:lumMod val="75000"/>
                      <a:lumOff val="25000"/>
                    </a:schemeClr>
                  </a:solidFill>
                  <a:cs typeface="Calibri" pitchFamily="34" charset="0"/>
                </a:rPr>
                <a:t>Presentation </a:t>
              </a:r>
              <a:endParaRPr lang="ko-KR" altLang="en-US" sz="1200" dirty="0">
                <a:solidFill>
                  <a:schemeClr val="tx1">
                    <a:lumMod val="75000"/>
                    <a:lumOff val="25000"/>
                  </a:schemeClr>
                </a:solidFill>
                <a:cs typeface="Calibri" pitchFamily="34" charset="0"/>
              </a:endParaRPr>
            </a:p>
          </p:txBody>
        </p:sp>
      </p:grpSp>
      <p:sp>
        <p:nvSpPr>
          <p:cNvPr id="26" name="텍스트 개체 틀 37">
            <a:extLst>
              <a:ext uri="{FF2B5EF4-FFF2-40B4-BE49-F238E27FC236}">
                <a16:creationId xmlns:a16="http://schemas.microsoft.com/office/drawing/2014/main" xmlns="" id="{EC0336A8-62C7-4869-9216-52E9D5D61CF3}"/>
              </a:ext>
            </a:extLst>
          </p:cNvPr>
          <p:cNvSpPr txBox="1">
            <a:spLocks/>
          </p:cNvSpPr>
          <p:nvPr/>
        </p:nvSpPr>
        <p:spPr>
          <a:xfrm>
            <a:off x="7916223" y="1590666"/>
            <a:ext cx="2408984" cy="288032"/>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b="1" dirty="0">
                <a:solidFill>
                  <a:schemeClr val="tx1">
                    <a:lumMod val="75000"/>
                    <a:lumOff val="25000"/>
                  </a:schemeClr>
                </a:solidFill>
              </a:rPr>
              <a:t>Progress Company</a:t>
            </a:r>
          </a:p>
        </p:txBody>
      </p:sp>
      <p:sp>
        <p:nvSpPr>
          <p:cNvPr id="27" name="Text Placeholder 27">
            <a:extLst>
              <a:ext uri="{FF2B5EF4-FFF2-40B4-BE49-F238E27FC236}">
                <a16:creationId xmlns:a16="http://schemas.microsoft.com/office/drawing/2014/main" xmlns="" id="{3246DC2A-0CCB-430C-A946-1FE37326650E}"/>
              </a:ext>
            </a:extLst>
          </p:cNvPr>
          <p:cNvSpPr txBox="1">
            <a:spLocks/>
          </p:cNvSpPr>
          <p:nvPr/>
        </p:nvSpPr>
        <p:spPr>
          <a:xfrm>
            <a:off x="4630892" y="1590666"/>
            <a:ext cx="2520280" cy="288032"/>
          </a:xfrm>
          <a:prstGeom prst="rect">
            <a:avLst/>
          </a:prstGeom>
        </p:spPr>
        <p:txBody>
          <a:bodyPr anchor="ctr"/>
          <a:lstStyle>
            <a:lvl1pPr marL="0" marR="0" indent="0" algn="l" defTabSz="914400" rtl="0" eaLnBrk="1" fontAlgn="auto" latinLnBrk="0" hangingPunct="1">
              <a:lnSpc>
                <a:spcPct val="100000"/>
              </a:lnSpc>
              <a:spcBef>
                <a:spcPct val="20000"/>
              </a:spcBef>
              <a:spcAft>
                <a:spcPts val="0"/>
              </a:spcAft>
              <a:buClrTx/>
              <a:buSzTx/>
              <a:buFontTx/>
              <a:buNone/>
              <a:tabLst/>
              <a:defRPr sz="14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600" dirty="0">
                <a:solidFill>
                  <a:schemeClr val="tx1">
                    <a:lumMod val="75000"/>
                    <a:lumOff val="25000"/>
                  </a:schemeClr>
                </a:solidFill>
              </a:rPr>
              <a:t>Work Experience</a:t>
            </a:r>
          </a:p>
        </p:txBody>
      </p:sp>
      <p:sp>
        <p:nvSpPr>
          <p:cNvPr id="28" name="직사각형 22">
            <a:extLst>
              <a:ext uri="{FF2B5EF4-FFF2-40B4-BE49-F238E27FC236}">
                <a16:creationId xmlns:a16="http://schemas.microsoft.com/office/drawing/2014/main" xmlns="" id="{D88B17E2-AD8E-4714-907C-9AF367A38BD5}"/>
              </a:ext>
            </a:extLst>
          </p:cNvPr>
          <p:cNvSpPr/>
          <p:nvPr/>
        </p:nvSpPr>
        <p:spPr>
          <a:xfrm>
            <a:off x="4630892" y="1919763"/>
            <a:ext cx="3183205" cy="646331"/>
          </a:xfrm>
          <a:prstGeom prst="rect">
            <a:avLst/>
          </a:prstGeom>
        </p:spPr>
        <p:txBody>
          <a:bodyPr wrap="square">
            <a:spAutoFit/>
          </a:bodyPr>
          <a:lstStyle/>
          <a:p>
            <a:r>
              <a:rPr lang="en-US" altLang="ko-KR" sz="1200" dirty="0">
                <a:solidFill>
                  <a:schemeClr val="tx1">
                    <a:lumMod val="75000"/>
                    <a:lumOff val="25000"/>
                  </a:schemeClr>
                </a:solidFill>
              </a:rPr>
              <a:t>2013 ~ 2014  Text here</a:t>
            </a:r>
          </a:p>
          <a:p>
            <a:r>
              <a:rPr lang="en-US" altLang="ko-KR" sz="1200" dirty="0">
                <a:solidFill>
                  <a:schemeClr val="tx1">
                    <a:lumMod val="75000"/>
                    <a:lumOff val="25000"/>
                  </a:schemeClr>
                </a:solidFill>
              </a:rPr>
              <a:t>Example Text : Get a modern PowerPoint  Presentation that is beautifully designed.</a:t>
            </a:r>
          </a:p>
        </p:txBody>
      </p:sp>
      <p:sp>
        <p:nvSpPr>
          <p:cNvPr id="29" name="직사각형 5">
            <a:extLst>
              <a:ext uri="{FF2B5EF4-FFF2-40B4-BE49-F238E27FC236}">
                <a16:creationId xmlns:a16="http://schemas.microsoft.com/office/drawing/2014/main" xmlns="" id="{26BEE6EA-0D63-42B8-9236-B4D856FF4565}"/>
              </a:ext>
            </a:extLst>
          </p:cNvPr>
          <p:cNvSpPr/>
          <p:nvPr/>
        </p:nvSpPr>
        <p:spPr>
          <a:xfrm>
            <a:off x="4630892" y="2607158"/>
            <a:ext cx="3183205" cy="646331"/>
          </a:xfrm>
          <a:prstGeom prst="rect">
            <a:avLst/>
          </a:prstGeom>
        </p:spPr>
        <p:txBody>
          <a:bodyPr wrap="square">
            <a:spAutoFit/>
          </a:bodyPr>
          <a:lstStyle/>
          <a:p>
            <a:r>
              <a:rPr lang="en-US" altLang="ko-KR" sz="1200" dirty="0">
                <a:solidFill>
                  <a:schemeClr val="tx1">
                    <a:lumMod val="75000"/>
                    <a:lumOff val="25000"/>
                  </a:schemeClr>
                </a:solidFill>
              </a:rPr>
              <a:t>2015 ~ 2016Text here</a:t>
            </a:r>
          </a:p>
          <a:p>
            <a:r>
              <a:rPr lang="en-US" altLang="ko-KR" sz="1200" dirty="0">
                <a:solidFill>
                  <a:schemeClr val="tx1">
                    <a:lumMod val="75000"/>
                    <a:lumOff val="25000"/>
                  </a:schemeClr>
                </a:solidFill>
              </a:rPr>
              <a:t>Example Text : Get a modern PowerPoint  Presentation that is beautifully designed</a:t>
            </a:r>
          </a:p>
        </p:txBody>
      </p:sp>
      <p:sp>
        <p:nvSpPr>
          <p:cNvPr id="30" name="직사각형 24">
            <a:extLst>
              <a:ext uri="{FF2B5EF4-FFF2-40B4-BE49-F238E27FC236}">
                <a16:creationId xmlns:a16="http://schemas.microsoft.com/office/drawing/2014/main" xmlns="" id="{5C507F03-64ED-4746-8025-A44501DDD088}"/>
              </a:ext>
            </a:extLst>
          </p:cNvPr>
          <p:cNvSpPr/>
          <p:nvPr/>
        </p:nvSpPr>
        <p:spPr>
          <a:xfrm>
            <a:off x="4630892" y="3294554"/>
            <a:ext cx="3183205" cy="646331"/>
          </a:xfrm>
          <a:prstGeom prst="rect">
            <a:avLst/>
          </a:prstGeom>
        </p:spPr>
        <p:txBody>
          <a:bodyPr wrap="square">
            <a:spAutoFit/>
          </a:bodyPr>
          <a:lstStyle/>
          <a:p>
            <a:r>
              <a:rPr lang="en-US" altLang="ko-KR" sz="1200" dirty="0">
                <a:solidFill>
                  <a:schemeClr val="tx1">
                    <a:lumMod val="75000"/>
                    <a:lumOff val="25000"/>
                  </a:schemeClr>
                </a:solidFill>
              </a:rPr>
              <a:t>2016 ~ 2019  Text here</a:t>
            </a:r>
          </a:p>
          <a:p>
            <a:r>
              <a:rPr lang="en-US" altLang="ko-KR" sz="1200" dirty="0">
                <a:solidFill>
                  <a:schemeClr val="tx1">
                    <a:lumMod val="75000"/>
                    <a:lumOff val="25000"/>
                  </a:schemeClr>
                </a:solidFill>
              </a:rPr>
              <a:t>Example Text : Get a modern PowerPoint  Presentation that is beautifully designed.</a:t>
            </a:r>
          </a:p>
        </p:txBody>
      </p:sp>
      <p:sp>
        <p:nvSpPr>
          <p:cNvPr id="31" name="Rectangle 30">
            <a:extLst>
              <a:ext uri="{FF2B5EF4-FFF2-40B4-BE49-F238E27FC236}">
                <a16:creationId xmlns:a16="http://schemas.microsoft.com/office/drawing/2014/main" xmlns="" id="{57487040-848B-49E3-A91E-3904C9052B40}"/>
              </a:ext>
            </a:extLst>
          </p:cNvPr>
          <p:cNvSpPr/>
          <p:nvPr/>
        </p:nvSpPr>
        <p:spPr>
          <a:xfrm>
            <a:off x="762000" y="5624967"/>
            <a:ext cx="3200400" cy="58533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ectangle 38">
            <a:extLst>
              <a:ext uri="{FF2B5EF4-FFF2-40B4-BE49-F238E27FC236}">
                <a16:creationId xmlns:a16="http://schemas.microsoft.com/office/drawing/2014/main" xmlns="" id="{CB9A1842-5141-4132-BFE6-781321331C41}"/>
              </a:ext>
            </a:extLst>
          </p:cNvPr>
          <p:cNvSpPr/>
          <p:nvPr/>
        </p:nvSpPr>
        <p:spPr>
          <a:xfrm>
            <a:off x="762001" y="5717578"/>
            <a:ext cx="3200400" cy="400110"/>
          </a:xfrm>
          <a:prstGeom prst="rect">
            <a:avLst/>
          </a:prstGeom>
        </p:spPr>
        <p:txBody>
          <a:bodyPr wrap="square">
            <a:spAutoFit/>
          </a:bodyPr>
          <a:lstStyle/>
          <a:p>
            <a:pPr algn="ctr"/>
            <a:r>
              <a:rPr lang="en-US" altLang="ko-KR" sz="2000" b="1" dirty="0">
                <a:solidFill>
                  <a:schemeClr val="bg1"/>
                </a:solidFill>
              </a:rPr>
              <a:t>Name Here</a:t>
            </a:r>
          </a:p>
        </p:txBody>
      </p:sp>
      <p:sp>
        <p:nvSpPr>
          <p:cNvPr id="4" name="Picture Placeholder 3">
            <a:extLst>
              <a:ext uri="{FF2B5EF4-FFF2-40B4-BE49-F238E27FC236}">
                <a16:creationId xmlns:a16="http://schemas.microsoft.com/office/drawing/2014/main" xmlns="" id="{9BC2EA7E-11E1-409E-816D-17AF17D7E0CA}"/>
              </a:ext>
            </a:extLst>
          </p:cNvPr>
          <p:cNvSpPr>
            <a:spLocks noGrp="1"/>
          </p:cNvSpPr>
          <p:nvPr>
            <p:ph type="pic" sz="quarter" idx="11"/>
          </p:nvPr>
        </p:nvSpPr>
        <p:spPr/>
      </p:sp>
    </p:spTree>
    <p:extLst>
      <p:ext uri="{BB962C8B-B14F-4D97-AF65-F5344CB8AC3E}">
        <p14:creationId xmlns:p14="http://schemas.microsoft.com/office/powerpoint/2010/main" val="10262253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F691C40-340A-44BC-A6B3-C3A20A9ED913}"/>
              </a:ext>
            </a:extLst>
          </p:cNvPr>
          <p:cNvSpPr txBox="1"/>
          <p:nvPr/>
        </p:nvSpPr>
        <p:spPr>
          <a:xfrm>
            <a:off x="0" y="2734041"/>
            <a:ext cx="12192000" cy="995209"/>
          </a:xfrm>
          <a:prstGeom prst="rect">
            <a:avLst/>
          </a:prstGeom>
          <a:noFill/>
        </p:spPr>
        <p:txBody>
          <a:bodyPr wrap="square" rtlCol="0" anchor="ctr">
            <a:spAutoFit/>
          </a:bodyPr>
          <a:lstStyle/>
          <a:p>
            <a:pPr algn="ctr"/>
            <a:r>
              <a:rPr lang="id-ID" altLang="ko-KR" sz="5867" dirty="0" smtClean="0">
                <a:cs typeface="Arial" pitchFamily="34" charset="0"/>
              </a:rPr>
              <a:t>Mockup Aplikasi</a:t>
            </a:r>
            <a:endParaRPr lang="ko-KR" altLang="en-US" sz="5867" dirty="0">
              <a:cs typeface="Arial" pitchFamily="34" charset="0"/>
            </a:endParaRPr>
          </a:p>
        </p:txBody>
      </p:sp>
      <p:sp>
        <p:nvSpPr>
          <p:cNvPr id="5" name="TextBox 4">
            <a:extLst>
              <a:ext uri="{FF2B5EF4-FFF2-40B4-BE49-F238E27FC236}">
                <a16:creationId xmlns:a16="http://schemas.microsoft.com/office/drawing/2014/main" xmlns="" id="{FB2F21A8-A2DC-448E-8003-AFE4C77CBA6F}"/>
              </a:ext>
            </a:extLst>
          </p:cNvPr>
          <p:cNvSpPr txBox="1"/>
          <p:nvPr/>
        </p:nvSpPr>
        <p:spPr>
          <a:xfrm>
            <a:off x="0" y="3596059"/>
            <a:ext cx="12191852" cy="379656"/>
          </a:xfrm>
          <a:prstGeom prst="rect">
            <a:avLst/>
          </a:prstGeom>
          <a:noFill/>
        </p:spPr>
        <p:txBody>
          <a:bodyPr wrap="square" rtlCol="0" anchor="ctr">
            <a:spAutoFit/>
          </a:bodyPr>
          <a:lstStyle/>
          <a:p>
            <a:pPr algn="ctr"/>
            <a:r>
              <a:rPr lang="id-ID" altLang="ko-KR" sz="1867" dirty="0" smtClean="0">
                <a:cs typeface="Arial" pitchFamily="34" charset="0"/>
              </a:rPr>
              <a:t>MSS (Muroja’ah Sama-Sama)</a:t>
            </a:r>
            <a:endParaRPr lang="ko-KR" altLang="en-US" sz="1867" dirty="0">
              <a:cs typeface="Arial" pitchFamily="34" charset="0"/>
            </a:endParaRPr>
          </a:p>
        </p:txBody>
      </p:sp>
      <p:grpSp>
        <p:nvGrpSpPr>
          <p:cNvPr id="2" name="Group 5">
            <a:extLst>
              <a:ext uri="{FF2B5EF4-FFF2-40B4-BE49-F238E27FC236}">
                <a16:creationId xmlns:a16="http://schemas.microsoft.com/office/drawing/2014/main" xmlns="" id="{9812EDF3-E168-49DC-A49E-27CF29EB42E0}"/>
              </a:ext>
            </a:extLst>
          </p:cNvPr>
          <p:cNvGrpSpPr/>
          <p:nvPr/>
        </p:nvGrpSpPr>
        <p:grpSpPr>
          <a:xfrm>
            <a:off x="3946357" y="5510463"/>
            <a:ext cx="4299285" cy="168443"/>
            <a:chOff x="4379494" y="697832"/>
            <a:chExt cx="2586787" cy="168442"/>
          </a:xfrm>
        </p:grpSpPr>
        <p:sp>
          <p:nvSpPr>
            <p:cNvPr id="7" name="Rectangle 6">
              <a:extLst>
                <a:ext uri="{FF2B5EF4-FFF2-40B4-BE49-F238E27FC236}">
                  <a16:creationId xmlns:a16="http://schemas.microsoft.com/office/drawing/2014/main" xmlns="" id="{3F767531-894C-425E-9CA6-D4172F89F94B}"/>
                </a:ext>
              </a:extLst>
            </p:cNvPr>
            <p:cNvSpPr/>
            <p:nvPr/>
          </p:nvSpPr>
          <p:spPr>
            <a:xfrm>
              <a:off x="4379494" y="697832"/>
              <a:ext cx="517358" cy="1684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a:extLst>
                <a:ext uri="{FF2B5EF4-FFF2-40B4-BE49-F238E27FC236}">
                  <a16:creationId xmlns:a16="http://schemas.microsoft.com/office/drawing/2014/main" xmlns="" id="{A9E3A134-D099-4FAD-9FBB-4D1F0922B3B4}"/>
                </a:ext>
              </a:extLst>
            </p:cNvPr>
            <p:cNvSpPr/>
            <p:nvPr/>
          </p:nvSpPr>
          <p:spPr>
            <a:xfrm>
              <a:off x="4896852" y="697832"/>
              <a:ext cx="517358" cy="1684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a:extLst>
                <a:ext uri="{FF2B5EF4-FFF2-40B4-BE49-F238E27FC236}">
                  <a16:creationId xmlns:a16="http://schemas.microsoft.com/office/drawing/2014/main" xmlns="" id="{83967F72-C6EE-48D5-AD69-A4980E6C5C0A}"/>
                </a:ext>
              </a:extLst>
            </p:cNvPr>
            <p:cNvSpPr/>
            <p:nvPr/>
          </p:nvSpPr>
          <p:spPr>
            <a:xfrm>
              <a:off x="5414209" y="697832"/>
              <a:ext cx="517358" cy="1684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a:extLst>
                <a:ext uri="{FF2B5EF4-FFF2-40B4-BE49-F238E27FC236}">
                  <a16:creationId xmlns:a16="http://schemas.microsoft.com/office/drawing/2014/main" xmlns="" id="{B5D3D720-17FA-471D-BD9D-1C00F240131D}"/>
                </a:ext>
              </a:extLst>
            </p:cNvPr>
            <p:cNvSpPr/>
            <p:nvPr/>
          </p:nvSpPr>
          <p:spPr>
            <a:xfrm>
              <a:off x="5931566" y="697832"/>
              <a:ext cx="517358" cy="1684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10">
              <a:extLst>
                <a:ext uri="{FF2B5EF4-FFF2-40B4-BE49-F238E27FC236}">
                  <a16:creationId xmlns:a16="http://schemas.microsoft.com/office/drawing/2014/main" xmlns="" id="{F74DE5C2-7679-49C0-9969-B89B2D99010B}"/>
                </a:ext>
              </a:extLst>
            </p:cNvPr>
            <p:cNvSpPr/>
            <p:nvPr/>
          </p:nvSpPr>
          <p:spPr>
            <a:xfrm>
              <a:off x="6448923" y="697832"/>
              <a:ext cx="517358" cy="1684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22242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F691C40-340A-44BC-A6B3-C3A20A9ED913}"/>
              </a:ext>
            </a:extLst>
          </p:cNvPr>
          <p:cNvSpPr txBox="1"/>
          <p:nvPr/>
        </p:nvSpPr>
        <p:spPr>
          <a:xfrm>
            <a:off x="0" y="2734041"/>
            <a:ext cx="12192000" cy="995209"/>
          </a:xfrm>
          <a:prstGeom prst="rect">
            <a:avLst/>
          </a:prstGeom>
          <a:noFill/>
        </p:spPr>
        <p:txBody>
          <a:bodyPr wrap="square" rtlCol="0" anchor="ctr">
            <a:spAutoFit/>
          </a:bodyPr>
          <a:lstStyle/>
          <a:p>
            <a:pPr algn="ctr"/>
            <a:r>
              <a:rPr lang="id-ID" altLang="ko-KR" sz="5867" dirty="0" smtClean="0">
                <a:cs typeface="Arial" pitchFamily="34" charset="0"/>
              </a:rPr>
              <a:t>Mockup Aplikasi</a:t>
            </a:r>
            <a:endParaRPr lang="ko-KR" altLang="en-US" sz="5867" dirty="0">
              <a:cs typeface="Arial" pitchFamily="34" charset="0"/>
            </a:endParaRPr>
          </a:p>
        </p:txBody>
      </p:sp>
      <p:sp>
        <p:nvSpPr>
          <p:cNvPr id="5" name="TextBox 4">
            <a:extLst>
              <a:ext uri="{FF2B5EF4-FFF2-40B4-BE49-F238E27FC236}">
                <a16:creationId xmlns:a16="http://schemas.microsoft.com/office/drawing/2014/main" xmlns="" id="{FB2F21A8-A2DC-448E-8003-AFE4C77CBA6F}"/>
              </a:ext>
            </a:extLst>
          </p:cNvPr>
          <p:cNvSpPr txBox="1"/>
          <p:nvPr/>
        </p:nvSpPr>
        <p:spPr>
          <a:xfrm>
            <a:off x="0" y="3596059"/>
            <a:ext cx="12191852" cy="379656"/>
          </a:xfrm>
          <a:prstGeom prst="rect">
            <a:avLst/>
          </a:prstGeom>
          <a:noFill/>
        </p:spPr>
        <p:txBody>
          <a:bodyPr wrap="square" rtlCol="0" anchor="ctr">
            <a:spAutoFit/>
          </a:bodyPr>
          <a:lstStyle/>
          <a:p>
            <a:pPr algn="ctr"/>
            <a:r>
              <a:rPr lang="id-ID" altLang="ko-KR" sz="1867" dirty="0" smtClean="0">
                <a:cs typeface="Arial" pitchFamily="34" charset="0"/>
              </a:rPr>
              <a:t>MSS (Muroja’ah Sama-Sama)</a:t>
            </a:r>
            <a:endParaRPr lang="ko-KR" altLang="en-US" sz="1867" dirty="0">
              <a:cs typeface="Arial" pitchFamily="34" charset="0"/>
            </a:endParaRPr>
          </a:p>
        </p:txBody>
      </p:sp>
      <p:grpSp>
        <p:nvGrpSpPr>
          <p:cNvPr id="2" name="Group 5">
            <a:extLst>
              <a:ext uri="{FF2B5EF4-FFF2-40B4-BE49-F238E27FC236}">
                <a16:creationId xmlns:a16="http://schemas.microsoft.com/office/drawing/2014/main" xmlns="" id="{9812EDF3-E168-49DC-A49E-27CF29EB42E0}"/>
              </a:ext>
            </a:extLst>
          </p:cNvPr>
          <p:cNvGrpSpPr/>
          <p:nvPr/>
        </p:nvGrpSpPr>
        <p:grpSpPr>
          <a:xfrm>
            <a:off x="3946357" y="5510463"/>
            <a:ext cx="4299285" cy="168443"/>
            <a:chOff x="4379494" y="697832"/>
            <a:chExt cx="2586787" cy="168442"/>
          </a:xfrm>
        </p:grpSpPr>
        <p:sp>
          <p:nvSpPr>
            <p:cNvPr id="7" name="Rectangle 6">
              <a:extLst>
                <a:ext uri="{FF2B5EF4-FFF2-40B4-BE49-F238E27FC236}">
                  <a16:creationId xmlns:a16="http://schemas.microsoft.com/office/drawing/2014/main" xmlns="" id="{3F767531-894C-425E-9CA6-D4172F89F94B}"/>
                </a:ext>
              </a:extLst>
            </p:cNvPr>
            <p:cNvSpPr/>
            <p:nvPr/>
          </p:nvSpPr>
          <p:spPr>
            <a:xfrm>
              <a:off x="4379494" y="697832"/>
              <a:ext cx="517358" cy="1684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a:extLst>
                <a:ext uri="{FF2B5EF4-FFF2-40B4-BE49-F238E27FC236}">
                  <a16:creationId xmlns:a16="http://schemas.microsoft.com/office/drawing/2014/main" xmlns="" id="{A9E3A134-D099-4FAD-9FBB-4D1F0922B3B4}"/>
                </a:ext>
              </a:extLst>
            </p:cNvPr>
            <p:cNvSpPr/>
            <p:nvPr/>
          </p:nvSpPr>
          <p:spPr>
            <a:xfrm>
              <a:off x="4896852" y="697832"/>
              <a:ext cx="517358" cy="1684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a:extLst>
                <a:ext uri="{FF2B5EF4-FFF2-40B4-BE49-F238E27FC236}">
                  <a16:creationId xmlns:a16="http://schemas.microsoft.com/office/drawing/2014/main" xmlns="" id="{83967F72-C6EE-48D5-AD69-A4980E6C5C0A}"/>
                </a:ext>
              </a:extLst>
            </p:cNvPr>
            <p:cNvSpPr/>
            <p:nvPr/>
          </p:nvSpPr>
          <p:spPr>
            <a:xfrm>
              <a:off x="5414209" y="697832"/>
              <a:ext cx="517358" cy="1684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a:extLst>
                <a:ext uri="{FF2B5EF4-FFF2-40B4-BE49-F238E27FC236}">
                  <a16:creationId xmlns:a16="http://schemas.microsoft.com/office/drawing/2014/main" xmlns="" id="{B5D3D720-17FA-471D-BD9D-1C00F240131D}"/>
                </a:ext>
              </a:extLst>
            </p:cNvPr>
            <p:cNvSpPr/>
            <p:nvPr/>
          </p:nvSpPr>
          <p:spPr>
            <a:xfrm>
              <a:off x="5931566" y="697832"/>
              <a:ext cx="517358" cy="1684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10">
              <a:extLst>
                <a:ext uri="{FF2B5EF4-FFF2-40B4-BE49-F238E27FC236}">
                  <a16:creationId xmlns:a16="http://schemas.microsoft.com/office/drawing/2014/main" xmlns="" id="{F74DE5C2-7679-49C0-9969-B89B2D99010B}"/>
                </a:ext>
              </a:extLst>
            </p:cNvPr>
            <p:cNvSpPr/>
            <p:nvPr/>
          </p:nvSpPr>
          <p:spPr>
            <a:xfrm>
              <a:off x="6448923" y="697832"/>
              <a:ext cx="517358" cy="1684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22242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F691C40-340A-44BC-A6B3-C3A20A9ED913}"/>
              </a:ext>
            </a:extLst>
          </p:cNvPr>
          <p:cNvSpPr txBox="1"/>
          <p:nvPr/>
        </p:nvSpPr>
        <p:spPr>
          <a:xfrm>
            <a:off x="0" y="2734041"/>
            <a:ext cx="12192000" cy="995209"/>
          </a:xfrm>
          <a:prstGeom prst="rect">
            <a:avLst/>
          </a:prstGeom>
          <a:noFill/>
        </p:spPr>
        <p:txBody>
          <a:bodyPr wrap="square" rtlCol="0" anchor="ctr">
            <a:spAutoFit/>
          </a:bodyPr>
          <a:lstStyle/>
          <a:p>
            <a:pPr algn="ctr"/>
            <a:r>
              <a:rPr lang="id-ID" altLang="ko-KR" sz="5867" dirty="0" smtClean="0">
                <a:cs typeface="Arial" pitchFamily="34" charset="0"/>
              </a:rPr>
              <a:t>Mockup Aplikasi</a:t>
            </a:r>
            <a:endParaRPr lang="ko-KR" altLang="en-US" sz="5867" dirty="0">
              <a:cs typeface="Arial" pitchFamily="34" charset="0"/>
            </a:endParaRPr>
          </a:p>
        </p:txBody>
      </p:sp>
      <p:sp>
        <p:nvSpPr>
          <p:cNvPr id="5" name="TextBox 4">
            <a:extLst>
              <a:ext uri="{FF2B5EF4-FFF2-40B4-BE49-F238E27FC236}">
                <a16:creationId xmlns:a16="http://schemas.microsoft.com/office/drawing/2014/main" xmlns="" id="{FB2F21A8-A2DC-448E-8003-AFE4C77CBA6F}"/>
              </a:ext>
            </a:extLst>
          </p:cNvPr>
          <p:cNvSpPr txBox="1"/>
          <p:nvPr/>
        </p:nvSpPr>
        <p:spPr>
          <a:xfrm>
            <a:off x="0" y="3596059"/>
            <a:ext cx="12191852" cy="379656"/>
          </a:xfrm>
          <a:prstGeom prst="rect">
            <a:avLst/>
          </a:prstGeom>
          <a:noFill/>
        </p:spPr>
        <p:txBody>
          <a:bodyPr wrap="square" rtlCol="0" anchor="ctr">
            <a:spAutoFit/>
          </a:bodyPr>
          <a:lstStyle/>
          <a:p>
            <a:pPr algn="ctr"/>
            <a:r>
              <a:rPr lang="id-ID" altLang="ko-KR" sz="1867" dirty="0" smtClean="0">
                <a:cs typeface="Arial" pitchFamily="34" charset="0"/>
              </a:rPr>
              <a:t>MSS (Muroja’ah Sama-Sama)</a:t>
            </a:r>
            <a:endParaRPr lang="ko-KR" altLang="en-US" sz="1867" dirty="0">
              <a:cs typeface="Arial" pitchFamily="34" charset="0"/>
            </a:endParaRPr>
          </a:p>
        </p:txBody>
      </p:sp>
      <p:grpSp>
        <p:nvGrpSpPr>
          <p:cNvPr id="2" name="Group 5">
            <a:extLst>
              <a:ext uri="{FF2B5EF4-FFF2-40B4-BE49-F238E27FC236}">
                <a16:creationId xmlns:a16="http://schemas.microsoft.com/office/drawing/2014/main" xmlns="" id="{9812EDF3-E168-49DC-A49E-27CF29EB42E0}"/>
              </a:ext>
            </a:extLst>
          </p:cNvPr>
          <p:cNvGrpSpPr/>
          <p:nvPr/>
        </p:nvGrpSpPr>
        <p:grpSpPr>
          <a:xfrm>
            <a:off x="3946357" y="5510463"/>
            <a:ext cx="4299285" cy="168443"/>
            <a:chOff x="4379494" y="697832"/>
            <a:chExt cx="2586787" cy="168442"/>
          </a:xfrm>
        </p:grpSpPr>
        <p:sp>
          <p:nvSpPr>
            <p:cNvPr id="7" name="Rectangle 6">
              <a:extLst>
                <a:ext uri="{FF2B5EF4-FFF2-40B4-BE49-F238E27FC236}">
                  <a16:creationId xmlns:a16="http://schemas.microsoft.com/office/drawing/2014/main" xmlns="" id="{3F767531-894C-425E-9CA6-D4172F89F94B}"/>
                </a:ext>
              </a:extLst>
            </p:cNvPr>
            <p:cNvSpPr/>
            <p:nvPr/>
          </p:nvSpPr>
          <p:spPr>
            <a:xfrm>
              <a:off x="4379494" y="697832"/>
              <a:ext cx="517358" cy="1684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a:extLst>
                <a:ext uri="{FF2B5EF4-FFF2-40B4-BE49-F238E27FC236}">
                  <a16:creationId xmlns:a16="http://schemas.microsoft.com/office/drawing/2014/main" xmlns="" id="{A9E3A134-D099-4FAD-9FBB-4D1F0922B3B4}"/>
                </a:ext>
              </a:extLst>
            </p:cNvPr>
            <p:cNvSpPr/>
            <p:nvPr/>
          </p:nvSpPr>
          <p:spPr>
            <a:xfrm>
              <a:off x="4896852" y="697832"/>
              <a:ext cx="517358" cy="1684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a:extLst>
                <a:ext uri="{FF2B5EF4-FFF2-40B4-BE49-F238E27FC236}">
                  <a16:creationId xmlns:a16="http://schemas.microsoft.com/office/drawing/2014/main" xmlns="" id="{83967F72-C6EE-48D5-AD69-A4980E6C5C0A}"/>
                </a:ext>
              </a:extLst>
            </p:cNvPr>
            <p:cNvSpPr/>
            <p:nvPr/>
          </p:nvSpPr>
          <p:spPr>
            <a:xfrm>
              <a:off x="5414209" y="697832"/>
              <a:ext cx="517358" cy="1684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a:extLst>
                <a:ext uri="{FF2B5EF4-FFF2-40B4-BE49-F238E27FC236}">
                  <a16:creationId xmlns:a16="http://schemas.microsoft.com/office/drawing/2014/main" xmlns="" id="{B5D3D720-17FA-471D-BD9D-1C00F240131D}"/>
                </a:ext>
              </a:extLst>
            </p:cNvPr>
            <p:cNvSpPr/>
            <p:nvPr/>
          </p:nvSpPr>
          <p:spPr>
            <a:xfrm>
              <a:off x="5931566" y="697832"/>
              <a:ext cx="517358" cy="1684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10">
              <a:extLst>
                <a:ext uri="{FF2B5EF4-FFF2-40B4-BE49-F238E27FC236}">
                  <a16:creationId xmlns:a16="http://schemas.microsoft.com/office/drawing/2014/main" xmlns="" id="{F74DE5C2-7679-49C0-9969-B89B2D99010B}"/>
                </a:ext>
              </a:extLst>
            </p:cNvPr>
            <p:cNvSpPr/>
            <p:nvPr/>
          </p:nvSpPr>
          <p:spPr>
            <a:xfrm>
              <a:off x="6448923" y="697832"/>
              <a:ext cx="517358" cy="1684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22242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F691C40-340A-44BC-A6B3-C3A20A9ED913}"/>
              </a:ext>
            </a:extLst>
          </p:cNvPr>
          <p:cNvSpPr txBox="1"/>
          <p:nvPr/>
        </p:nvSpPr>
        <p:spPr>
          <a:xfrm>
            <a:off x="0" y="2734041"/>
            <a:ext cx="12192000" cy="995209"/>
          </a:xfrm>
          <a:prstGeom prst="rect">
            <a:avLst/>
          </a:prstGeom>
          <a:noFill/>
        </p:spPr>
        <p:txBody>
          <a:bodyPr wrap="square" rtlCol="0" anchor="ctr">
            <a:spAutoFit/>
          </a:bodyPr>
          <a:lstStyle/>
          <a:p>
            <a:pPr algn="ctr"/>
            <a:r>
              <a:rPr lang="id-ID" altLang="ko-KR" sz="5867" dirty="0" smtClean="0">
                <a:cs typeface="Arial" pitchFamily="34" charset="0"/>
              </a:rPr>
              <a:t>Mockup Aplikasi</a:t>
            </a:r>
            <a:endParaRPr lang="ko-KR" altLang="en-US" sz="5867" dirty="0">
              <a:cs typeface="Arial" pitchFamily="34" charset="0"/>
            </a:endParaRPr>
          </a:p>
        </p:txBody>
      </p:sp>
      <p:sp>
        <p:nvSpPr>
          <p:cNvPr id="5" name="TextBox 4">
            <a:extLst>
              <a:ext uri="{FF2B5EF4-FFF2-40B4-BE49-F238E27FC236}">
                <a16:creationId xmlns:a16="http://schemas.microsoft.com/office/drawing/2014/main" xmlns="" id="{FB2F21A8-A2DC-448E-8003-AFE4C77CBA6F}"/>
              </a:ext>
            </a:extLst>
          </p:cNvPr>
          <p:cNvSpPr txBox="1"/>
          <p:nvPr/>
        </p:nvSpPr>
        <p:spPr>
          <a:xfrm>
            <a:off x="0" y="3596059"/>
            <a:ext cx="12191852" cy="379656"/>
          </a:xfrm>
          <a:prstGeom prst="rect">
            <a:avLst/>
          </a:prstGeom>
          <a:noFill/>
        </p:spPr>
        <p:txBody>
          <a:bodyPr wrap="square" rtlCol="0" anchor="ctr">
            <a:spAutoFit/>
          </a:bodyPr>
          <a:lstStyle/>
          <a:p>
            <a:pPr algn="ctr"/>
            <a:r>
              <a:rPr lang="id-ID" altLang="ko-KR" sz="1867" dirty="0" smtClean="0">
                <a:cs typeface="Arial" pitchFamily="34" charset="0"/>
              </a:rPr>
              <a:t>MSS (Muroja’ah Sama-Sama)</a:t>
            </a:r>
            <a:endParaRPr lang="ko-KR" altLang="en-US" sz="1867" dirty="0">
              <a:cs typeface="Arial" pitchFamily="34" charset="0"/>
            </a:endParaRPr>
          </a:p>
        </p:txBody>
      </p:sp>
      <p:grpSp>
        <p:nvGrpSpPr>
          <p:cNvPr id="2" name="Group 5">
            <a:extLst>
              <a:ext uri="{FF2B5EF4-FFF2-40B4-BE49-F238E27FC236}">
                <a16:creationId xmlns:a16="http://schemas.microsoft.com/office/drawing/2014/main" xmlns="" id="{9812EDF3-E168-49DC-A49E-27CF29EB42E0}"/>
              </a:ext>
            </a:extLst>
          </p:cNvPr>
          <p:cNvGrpSpPr/>
          <p:nvPr/>
        </p:nvGrpSpPr>
        <p:grpSpPr>
          <a:xfrm>
            <a:off x="3946357" y="5510463"/>
            <a:ext cx="4299285" cy="168443"/>
            <a:chOff x="4379494" y="697832"/>
            <a:chExt cx="2586787" cy="168442"/>
          </a:xfrm>
        </p:grpSpPr>
        <p:sp>
          <p:nvSpPr>
            <p:cNvPr id="7" name="Rectangle 6">
              <a:extLst>
                <a:ext uri="{FF2B5EF4-FFF2-40B4-BE49-F238E27FC236}">
                  <a16:creationId xmlns:a16="http://schemas.microsoft.com/office/drawing/2014/main" xmlns="" id="{3F767531-894C-425E-9CA6-D4172F89F94B}"/>
                </a:ext>
              </a:extLst>
            </p:cNvPr>
            <p:cNvSpPr/>
            <p:nvPr/>
          </p:nvSpPr>
          <p:spPr>
            <a:xfrm>
              <a:off x="4379494" y="697832"/>
              <a:ext cx="517358" cy="1684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a:extLst>
                <a:ext uri="{FF2B5EF4-FFF2-40B4-BE49-F238E27FC236}">
                  <a16:creationId xmlns:a16="http://schemas.microsoft.com/office/drawing/2014/main" xmlns="" id="{A9E3A134-D099-4FAD-9FBB-4D1F0922B3B4}"/>
                </a:ext>
              </a:extLst>
            </p:cNvPr>
            <p:cNvSpPr/>
            <p:nvPr/>
          </p:nvSpPr>
          <p:spPr>
            <a:xfrm>
              <a:off x="4896852" y="697832"/>
              <a:ext cx="517358" cy="1684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a:extLst>
                <a:ext uri="{FF2B5EF4-FFF2-40B4-BE49-F238E27FC236}">
                  <a16:creationId xmlns:a16="http://schemas.microsoft.com/office/drawing/2014/main" xmlns="" id="{83967F72-C6EE-48D5-AD69-A4980E6C5C0A}"/>
                </a:ext>
              </a:extLst>
            </p:cNvPr>
            <p:cNvSpPr/>
            <p:nvPr/>
          </p:nvSpPr>
          <p:spPr>
            <a:xfrm>
              <a:off x="5414209" y="697832"/>
              <a:ext cx="517358" cy="1684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a:extLst>
                <a:ext uri="{FF2B5EF4-FFF2-40B4-BE49-F238E27FC236}">
                  <a16:creationId xmlns:a16="http://schemas.microsoft.com/office/drawing/2014/main" xmlns="" id="{B5D3D720-17FA-471D-BD9D-1C00F240131D}"/>
                </a:ext>
              </a:extLst>
            </p:cNvPr>
            <p:cNvSpPr/>
            <p:nvPr/>
          </p:nvSpPr>
          <p:spPr>
            <a:xfrm>
              <a:off x="5931566" y="697832"/>
              <a:ext cx="517358" cy="1684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10">
              <a:extLst>
                <a:ext uri="{FF2B5EF4-FFF2-40B4-BE49-F238E27FC236}">
                  <a16:creationId xmlns:a16="http://schemas.microsoft.com/office/drawing/2014/main" xmlns="" id="{F74DE5C2-7679-49C0-9969-B89B2D99010B}"/>
                </a:ext>
              </a:extLst>
            </p:cNvPr>
            <p:cNvSpPr/>
            <p:nvPr/>
          </p:nvSpPr>
          <p:spPr>
            <a:xfrm>
              <a:off x="6448923" y="697832"/>
              <a:ext cx="517358" cy="1684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22242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D4458249-4BFB-4EF0-A830-9CC2A8BDB284}"/>
              </a:ext>
            </a:extLst>
          </p:cNvPr>
          <p:cNvSpPr>
            <a:spLocks noGrp="1"/>
          </p:cNvSpPr>
          <p:nvPr>
            <p:ph type="body" sz="quarter" idx="15"/>
          </p:nvPr>
        </p:nvSpPr>
        <p:spPr/>
        <p:txBody>
          <a:bodyPr/>
          <a:lstStyle/>
          <a:p>
            <a:r>
              <a:rPr lang="id-ID" dirty="0" smtClean="0"/>
              <a:t>Kelompok</a:t>
            </a:r>
            <a:endParaRPr lang="en-US" dirty="0"/>
          </a:p>
        </p:txBody>
      </p:sp>
      <p:sp>
        <p:nvSpPr>
          <p:cNvPr id="20" name="Text Placeholder 3">
            <a:extLst>
              <a:ext uri="{FF2B5EF4-FFF2-40B4-BE49-F238E27FC236}">
                <a16:creationId xmlns:a16="http://schemas.microsoft.com/office/drawing/2014/main" xmlns="" id="{04D4CB6F-5388-4571-90A2-6D3B4E62B1A4}"/>
              </a:ext>
            </a:extLst>
          </p:cNvPr>
          <p:cNvSpPr txBox="1">
            <a:spLocks/>
          </p:cNvSpPr>
          <p:nvPr/>
        </p:nvSpPr>
        <p:spPr>
          <a:xfrm>
            <a:off x="1010427" y="1554290"/>
            <a:ext cx="1681200" cy="324000"/>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id-ID" altLang="ko-KR" dirty="0" smtClean="0">
                <a:cs typeface="Arial" pitchFamily="34" charset="0"/>
              </a:rPr>
              <a:t>Enggal Alfrian</a:t>
            </a:r>
            <a:endParaRPr lang="en-US" altLang="ko-KR" dirty="0">
              <a:cs typeface="Arial" pitchFamily="34" charset="0"/>
            </a:endParaRPr>
          </a:p>
        </p:txBody>
      </p:sp>
      <p:sp>
        <p:nvSpPr>
          <p:cNvPr id="23" name="Text Placeholder 6">
            <a:extLst>
              <a:ext uri="{FF2B5EF4-FFF2-40B4-BE49-F238E27FC236}">
                <a16:creationId xmlns:a16="http://schemas.microsoft.com/office/drawing/2014/main" xmlns="" id="{DB7F044F-2FA2-4863-83B4-1D24851B13A1}"/>
              </a:ext>
            </a:extLst>
          </p:cNvPr>
          <p:cNvSpPr txBox="1">
            <a:spLocks/>
          </p:cNvSpPr>
          <p:nvPr/>
        </p:nvSpPr>
        <p:spPr>
          <a:xfrm>
            <a:off x="3566159" y="1554290"/>
            <a:ext cx="2416628" cy="324000"/>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accent2"/>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id-ID" altLang="ko-KR" dirty="0" smtClean="0">
                <a:solidFill>
                  <a:schemeClr val="accent4">
                    <a:lumMod val="50000"/>
                  </a:schemeClr>
                </a:solidFill>
                <a:cs typeface="Arial" pitchFamily="34" charset="0"/>
              </a:rPr>
              <a:t>Arjuna Satrio Wibowo</a:t>
            </a:r>
            <a:endParaRPr lang="en-US" altLang="ko-KR" dirty="0">
              <a:solidFill>
                <a:schemeClr val="accent4">
                  <a:lumMod val="50000"/>
                </a:schemeClr>
              </a:solidFill>
              <a:cs typeface="Arial" pitchFamily="34" charset="0"/>
            </a:endParaRPr>
          </a:p>
        </p:txBody>
      </p:sp>
      <p:sp>
        <p:nvSpPr>
          <p:cNvPr id="27" name="Text Placeholder 9">
            <a:extLst>
              <a:ext uri="{FF2B5EF4-FFF2-40B4-BE49-F238E27FC236}">
                <a16:creationId xmlns:a16="http://schemas.microsoft.com/office/drawing/2014/main" xmlns="" id="{9E99280E-691F-4C30-B15E-CAD4ED7C32F1}"/>
              </a:ext>
            </a:extLst>
          </p:cNvPr>
          <p:cNvSpPr txBox="1">
            <a:spLocks/>
          </p:cNvSpPr>
          <p:nvPr/>
        </p:nvSpPr>
        <p:spPr>
          <a:xfrm>
            <a:off x="6453732" y="1554290"/>
            <a:ext cx="2180814" cy="324000"/>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accent3"/>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id-ID" altLang="ko-KR" dirty="0" smtClean="0">
                <a:solidFill>
                  <a:schemeClr val="accent1"/>
                </a:solidFill>
                <a:cs typeface="Arial" pitchFamily="34" charset="0"/>
              </a:rPr>
              <a:t>Candra Maulana Aji</a:t>
            </a:r>
            <a:endParaRPr lang="en-US" altLang="ko-KR" dirty="0">
              <a:solidFill>
                <a:schemeClr val="accent1"/>
              </a:solidFill>
              <a:cs typeface="Arial" pitchFamily="34" charset="0"/>
            </a:endParaRPr>
          </a:p>
        </p:txBody>
      </p:sp>
      <p:sp>
        <p:nvSpPr>
          <p:cNvPr id="30" name="Text Placeholder 18">
            <a:extLst>
              <a:ext uri="{FF2B5EF4-FFF2-40B4-BE49-F238E27FC236}">
                <a16:creationId xmlns:a16="http://schemas.microsoft.com/office/drawing/2014/main" xmlns="" id="{1FFF6902-174C-4A96-9604-F760B65819CC}"/>
              </a:ext>
            </a:extLst>
          </p:cNvPr>
          <p:cNvSpPr txBox="1">
            <a:spLocks/>
          </p:cNvSpPr>
          <p:nvPr/>
        </p:nvSpPr>
        <p:spPr>
          <a:xfrm>
            <a:off x="9508492" y="1554290"/>
            <a:ext cx="1681200" cy="324000"/>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accent4"/>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id-ID" altLang="ko-KR" dirty="0" smtClean="0">
                <a:solidFill>
                  <a:schemeClr val="accent4">
                    <a:lumMod val="50000"/>
                  </a:schemeClr>
                </a:solidFill>
                <a:cs typeface="Arial" pitchFamily="34" charset="0"/>
              </a:rPr>
              <a:t>Mely Rahmawati</a:t>
            </a:r>
            <a:endParaRPr lang="en-US" altLang="ko-KR" dirty="0">
              <a:solidFill>
                <a:schemeClr val="accent4">
                  <a:lumMod val="50000"/>
                </a:schemeClr>
              </a:solidFill>
              <a:cs typeface="Arial" pitchFamily="34" charset="0"/>
            </a:endParaRPr>
          </a:p>
        </p:txBody>
      </p:sp>
      <p:grpSp>
        <p:nvGrpSpPr>
          <p:cNvPr id="7" name="Group 15">
            <a:extLst>
              <a:ext uri="{FF2B5EF4-FFF2-40B4-BE49-F238E27FC236}">
                <a16:creationId xmlns:a16="http://schemas.microsoft.com/office/drawing/2014/main" xmlns="" id="{B5D3F3FB-B28C-4A1A-82F9-A5E97C195F70}"/>
              </a:ext>
            </a:extLst>
          </p:cNvPr>
          <p:cNvGrpSpPr/>
          <p:nvPr/>
        </p:nvGrpSpPr>
        <p:grpSpPr>
          <a:xfrm>
            <a:off x="1235499" y="4719132"/>
            <a:ext cx="1074300" cy="309125"/>
            <a:chOff x="3130166" y="5667342"/>
            <a:chExt cx="1254837" cy="361074"/>
          </a:xfrm>
          <a:solidFill>
            <a:schemeClr val="accent1"/>
          </a:solidFill>
        </p:grpSpPr>
        <p:sp>
          <p:nvSpPr>
            <p:cNvPr id="59" name="Rounded Rectangle 3">
              <a:extLst>
                <a:ext uri="{FF2B5EF4-FFF2-40B4-BE49-F238E27FC236}">
                  <a16:creationId xmlns:a16="http://schemas.microsoft.com/office/drawing/2014/main" xmlns="" id="{F900965F-411D-4955-A6AA-7BC3BC478EF3}"/>
                </a:ext>
              </a:extLst>
            </p:cNvPr>
            <p:cNvSpPr/>
            <p:nvPr/>
          </p:nvSpPr>
          <p:spPr>
            <a:xfrm>
              <a:off x="4023929" y="5667342"/>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0" name="Rounded Rectangle 39">
              <a:extLst>
                <a:ext uri="{FF2B5EF4-FFF2-40B4-BE49-F238E27FC236}">
                  <a16:creationId xmlns:a16="http://schemas.microsoft.com/office/drawing/2014/main" xmlns="" id="{C747CAD5-F823-42F7-87BC-1A08334EE2EA}"/>
                </a:ext>
              </a:extLst>
            </p:cNvPr>
            <p:cNvSpPr/>
            <p:nvPr/>
          </p:nvSpPr>
          <p:spPr>
            <a:xfrm>
              <a:off x="3130166" y="5667342"/>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1" name="Rounded Rectangle 2">
              <a:extLst>
                <a:ext uri="{FF2B5EF4-FFF2-40B4-BE49-F238E27FC236}">
                  <a16:creationId xmlns:a16="http://schemas.microsoft.com/office/drawing/2014/main" xmlns="" id="{894BC7A2-57C3-493F-B7F7-2004E8B9980F}"/>
                </a:ext>
              </a:extLst>
            </p:cNvPr>
            <p:cNvSpPr/>
            <p:nvPr/>
          </p:nvSpPr>
          <p:spPr>
            <a:xfrm>
              <a:off x="3577047" y="5667342"/>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grpSp>
        <p:nvGrpSpPr>
          <p:cNvPr id="9" name="Group 29">
            <a:extLst>
              <a:ext uri="{FF2B5EF4-FFF2-40B4-BE49-F238E27FC236}">
                <a16:creationId xmlns:a16="http://schemas.microsoft.com/office/drawing/2014/main" xmlns="" id="{F2DFB333-E7C1-4631-A4C0-4AA557685954}"/>
              </a:ext>
            </a:extLst>
          </p:cNvPr>
          <p:cNvGrpSpPr/>
          <p:nvPr/>
        </p:nvGrpSpPr>
        <p:grpSpPr>
          <a:xfrm>
            <a:off x="4133502" y="4719132"/>
            <a:ext cx="1074300" cy="309125"/>
            <a:chOff x="3130166" y="5667342"/>
            <a:chExt cx="1254837" cy="361074"/>
          </a:xfrm>
          <a:solidFill>
            <a:schemeClr val="accent2"/>
          </a:solidFill>
        </p:grpSpPr>
        <p:sp>
          <p:nvSpPr>
            <p:cNvPr id="63" name="Rounded Rectangle 3">
              <a:extLst>
                <a:ext uri="{FF2B5EF4-FFF2-40B4-BE49-F238E27FC236}">
                  <a16:creationId xmlns:a16="http://schemas.microsoft.com/office/drawing/2014/main" xmlns="" id="{49B75AB1-E28A-495B-840F-90C50697E9AC}"/>
                </a:ext>
              </a:extLst>
            </p:cNvPr>
            <p:cNvSpPr/>
            <p:nvPr/>
          </p:nvSpPr>
          <p:spPr>
            <a:xfrm>
              <a:off x="4023929" y="5667342"/>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4" name="Rounded Rectangle 39">
              <a:extLst>
                <a:ext uri="{FF2B5EF4-FFF2-40B4-BE49-F238E27FC236}">
                  <a16:creationId xmlns:a16="http://schemas.microsoft.com/office/drawing/2014/main" xmlns="" id="{2CFAA839-3CC1-4BE1-8405-670F22D361D2}"/>
                </a:ext>
              </a:extLst>
            </p:cNvPr>
            <p:cNvSpPr/>
            <p:nvPr/>
          </p:nvSpPr>
          <p:spPr>
            <a:xfrm>
              <a:off x="3130166" y="5667342"/>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Rounded Rectangle 2">
              <a:extLst>
                <a:ext uri="{FF2B5EF4-FFF2-40B4-BE49-F238E27FC236}">
                  <a16:creationId xmlns:a16="http://schemas.microsoft.com/office/drawing/2014/main" xmlns="" id="{F96582E4-55E5-402D-A1FA-2A18D525E3D1}"/>
                </a:ext>
              </a:extLst>
            </p:cNvPr>
            <p:cNvSpPr/>
            <p:nvPr/>
          </p:nvSpPr>
          <p:spPr>
            <a:xfrm>
              <a:off x="3577047" y="5667342"/>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pic>
        <p:nvPicPr>
          <p:cNvPr id="55" name="Picture Placeholder 54" descr="IMG-20181028-WA0013.png.jpg"/>
          <p:cNvPicPr>
            <a:picLocks noGrp="1" noChangeAspect="1"/>
          </p:cNvPicPr>
          <p:nvPr>
            <p:ph type="pic" idx="10"/>
          </p:nvPr>
        </p:nvPicPr>
        <p:blipFill>
          <a:blip r:embed="rId2"/>
          <a:srcRect l="12468" r="12468"/>
          <a:stretch>
            <a:fillRect/>
          </a:stretch>
        </p:blipFill>
        <p:spPr/>
      </p:pic>
      <p:pic>
        <p:nvPicPr>
          <p:cNvPr id="28" name="Picture Placeholder 27" descr="foto arjun.jpeg"/>
          <p:cNvPicPr>
            <a:picLocks noGrp="1" noChangeAspect="1"/>
          </p:cNvPicPr>
          <p:nvPr>
            <p:ph type="pic" idx="12"/>
          </p:nvPr>
        </p:nvPicPr>
        <p:blipFill>
          <a:blip r:embed="rId3"/>
          <a:srcRect l="21875" r="21875"/>
          <a:stretch>
            <a:fillRect/>
          </a:stretch>
        </p:blipFill>
        <p:spPr/>
      </p:pic>
      <p:pic>
        <p:nvPicPr>
          <p:cNvPr id="29" name="Picture Placeholder 28" descr="foto minok.jpeg"/>
          <p:cNvPicPr>
            <a:picLocks noGrp="1" noChangeAspect="1"/>
          </p:cNvPicPr>
          <p:nvPr>
            <p:ph type="pic" idx="13"/>
          </p:nvPr>
        </p:nvPicPr>
        <p:blipFill>
          <a:blip r:embed="rId4" cstate="print"/>
          <a:srcRect t="10255" b="10255"/>
          <a:stretch>
            <a:fillRect/>
          </a:stretch>
        </p:blipFill>
        <p:spPr/>
      </p:pic>
      <p:pic>
        <p:nvPicPr>
          <p:cNvPr id="33" name="Picture Placeholder 32" descr="Logo-2016-Unila.png"/>
          <p:cNvPicPr>
            <a:picLocks noGrp="1" noChangeAspect="1"/>
          </p:cNvPicPr>
          <p:nvPr>
            <p:ph type="pic" idx="14"/>
          </p:nvPr>
        </p:nvPicPr>
        <p:blipFill>
          <a:blip r:embed="rId5"/>
          <a:srcRect l="225" r="225"/>
          <a:stretch>
            <a:fillRect/>
          </a:stretch>
        </p:blipFill>
        <p:spPr/>
      </p:pic>
      <p:grpSp>
        <p:nvGrpSpPr>
          <p:cNvPr id="39" name="Group 29">
            <a:extLst>
              <a:ext uri="{FF2B5EF4-FFF2-40B4-BE49-F238E27FC236}">
                <a16:creationId xmlns:a16="http://schemas.microsoft.com/office/drawing/2014/main" xmlns="" id="{F2DFB333-E7C1-4631-A4C0-4AA557685954}"/>
              </a:ext>
            </a:extLst>
          </p:cNvPr>
          <p:cNvGrpSpPr/>
          <p:nvPr/>
        </p:nvGrpSpPr>
        <p:grpSpPr>
          <a:xfrm>
            <a:off x="9863782" y="4688652"/>
            <a:ext cx="1074300" cy="309125"/>
            <a:chOff x="3130166" y="5667342"/>
            <a:chExt cx="1254837" cy="361074"/>
          </a:xfrm>
          <a:solidFill>
            <a:schemeClr val="accent2"/>
          </a:solidFill>
        </p:grpSpPr>
        <p:sp>
          <p:nvSpPr>
            <p:cNvPr id="40" name="Rounded Rectangle 3">
              <a:extLst>
                <a:ext uri="{FF2B5EF4-FFF2-40B4-BE49-F238E27FC236}">
                  <a16:creationId xmlns:a16="http://schemas.microsoft.com/office/drawing/2014/main" xmlns="" id="{49B75AB1-E28A-495B-840F-90C50697E9AC}"/>
                </a:ext>
              </a:extLst>
            </p:cNvPr>
            <p:cNvSpPr/>
            <p:nvPr/>
          </p:nvSpPr>
          <p:spPr>
            <a:xfrm>
              <a:off x="4023929" y="5667342"/>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1" name="Rounded Rectangle 39">
              <a:extLst>
                <a:ext uri="{FF2B5EF4-FFF2-40B4-BE49-F238E27FC236}">
                  <a16:creationId xmlns:a16="http://schemas.microsoft.com/office/drawing/2014/main" xmlns="" id="{2CFAA839-3CC1-4BE1-8405-670F22D361D2}"/>
                </a:ext>
              </a:extLst>
            </p:cNvPr>
            <p:cNvSpPr/>
            <p:nvPr/>
          </p:nvSpPr>
          <p:spPr>
            <a:xfrm>
              <a:off x="3130166" y="5667342"/>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2" name="Rounded Rectangle 2">
              <a:extLst>
                <a:ext uri="{FF2B5EF4-FFF2-40B4-BE49-F238E27FC236}">
                  <a16:creationId xmlns:a16="http://schemas.microsoft.com/office/drawing/2014/main" xmlns="" id="{F96582E4-55E5-402D-A1FA-2A18D525E3D1}"/>
                </a:ext>
              </a:extLst>
            </p:cNvPr>
            <p:cNvSpPr/>
            <p:nvPr/>
          </p:nvSpPr>
          <p:spPr>
            <a:xfrm>
              <a:off x="3577047" y="5667342"/>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grpSp>
        <p:nvGrpSpPr>
          <p:cNvPr id="43" name="Group 15">
            <a:extLst>
              <a:ext uri="{FF2B5EF4-FFF2-40B4-BE49-F238E27FC236}">
                <a16:creationId xmlns:a16="http://schemas.microsoft.com/office/drawing/2014/main" xmlns="" id="{B5D3F3FB-B28C-4A1A-82F9-A5E97C195F70}"/>
              </a:ext>
            </a:extLst>
          </p:cNvPr>
          <p:cNvGrpSpPr/>
          <p:nvPr/>
        </p:nvGrpSpPr>
        <p:grpSpPr>
          <a:xfrm>
            <a:off x="7031115" y="4714776"/>
            <a:ext cx="1074300" cy="309125"/>
            <a:chOff x="3130166" y="5667342"/>
            <a:chExt cx="1254837" cy="361074"/>
          </a:xfrm>
          <a:solidFill>
            <a:schemeClr val="accent1"/>
          </a:solidFill>
        </p:grpSpPr>
        <p:sp>
          <p:nvSpPr>
            <p:cNvPr id="44" name="Rounded Rectangle 3">
              <a:extLst>
                <a:ext uri="{FF2B5EF4-FFF2-40B4-BE49-F238E27FC236}">
                  <a16:creationId xmlns:a16="http://schemas.microsoft.com/office/drawing/2014/main" xmlns="" id="{F900965F-411D-4955-A6AA-7BC3BC478EF3}"/>
                </a:ext>
              </a:extLst>
            </p:cNvPr>
            <p:cNvSpPr/>
            <p:nvPr/>
          </p:nvSpPr>
          <p:spPr>
            <a:xfrm>
              <a:off x="4023929" y="5667342"/>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5" name="Rounded Rectangle 39">
              <a:extLst>
                <a:ext uri="{FF2B5EF4-FFF2-40B4-BE49-F238E27FC236}">
                  <a16:creationId xmlns:a16="http://schemas.microsoft.com/office/drawing/2014/main" xmlns="" id="{C747CAD5-F823-42F7-87BC-1A08334EE2EA}"/>
                </a:ext>
              </a:extLst>
            </p:cNvPr>
            <p:cNvSpPr/>
            <p:nvPr/>
          </p:nvSpPr>
          <p:spPr>
            <a:xfrm>
              <a:off x="3130166" y="5667342"/>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6" name="Rounded Rectangle 2">
              <a:extLst>
                <a:ext uri="{FF2B5EF4-FFF2-40B4-BE49-F238E27FC236}">
                  <a16:creationId xmlns:a16="http://schemas.microsoft.com/office/drawing/2014/main" xmlns="" id="{894BC7A2-57C3-493F-B7F7-2004E8B9980F}"/>
                </a:ext>
              </a:extLst>
            </p:cNvPr>
            <p:cNvSpPr/>
            <p:nvPr/>
          </p:nvSpPr>
          <p:spPr>
            <a:xfrm>
              <a:off x="3577047" y="5667342"/>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Tree>
    <p:extLst>
      <p:ext uri="{BB962C8B-B14F-4D97-AF65-F5344CB8AC3E}">
        <p14:creationId xmlns:p14="http://schemas.microsoft.com/office/powerpoint/2010/main" val="1495064201"/>
      </p:ext>
    </p:extLst>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F691C40-340A-44BC-A6B3-C3A20A9ED913}"/>
              </a:ext>
            </a:extLst>
          </p:cNvPr>
          <p:cNvSpPr txBox="1"/>
          <p:nvPr/>
        </p:nvSpPr>
        <p:spPr>
          <a:xfrm>
            <a:off x="0" y="2734041"/>
            <a:ext cx="12192000" cy="995209"/>
          </a:xfrm>
          <a:prstGeom prst="rect">
            <a:avLst/>
          </a:prstGeom>
          <a:noFill/>
        </p:spPr>
        <p:txBody>
          <a:bodyPr wrap="square" rtlCol="0" anchor="ctr">
            <a:spAutoFit/>
          </a:bodyPr>
          <a:lstStyle/>
          <a:p>
            <a:pPr algn="ctr"/>
            <a:r>
              <a:rPr lang="id-ID" altLang="ko-KR" sz="5867" dirty="0" smtClean="0">
                <a:cs typeface="Arial" pitchFamily="34" charset="0"/>
              </a:rPr>
              <a:t>Mockup Aplikasi</a:t>
            </a:r>
            <a:endParaRPr lang="ko-KR" altLang="en-US" sz="5867" dirty="0">
              <a:cs typeface="Arial" pitchFamily="34" charset="0"/>
            </a:endParaRPr>
          </a:p>
        </p:txBody>
      </p:sp>
      <p:sp>
        <p:nvSpPr>
          <p:cNvPr id="5" name="TextBox 4">
            <a:extLst>
              <a:ext uri="{FF2B5EF4-FFF2-40B4-BE49-F238E27FC236}">
                <a16:creationId xmlns:a16="http://schemas.microsoft.com/office/drawing/2014/main" xmlns="" id="{FB2F21A8-A2DC-448E-8003-AFE4C77CBA6F}"/>
              </a:ext>
            </a:extLst>
          </p:cNvPr>
          <p:cNvSpPr txBox="1"/>
          <p:nvPr/>
        </p:nvSpPr>
        <p:spPr>
          <a:xfrm>
            <a:off x="0" y="3596059"/>
            <a:ext cx="12191852" cy="379656"/>
          </a:xfrm>
          <a:prstGeom prst="rect">
            <a:avLst/>
          </a:prstGeom>
          <a:noFill/>
        </p:spPr>
        <p:txBody>
          <a:bodyPr wrap="square" rtlCol="0" anchor="ctr">
            <a:spAutoFit/>
          </a:bodyPr>
          <a:lstStyle/>
          <a:p>
            <a:pPr algn="ctr"/>
            <a:r>
              <a:rPr lang="id-ID" altLang="ko-KR" sz="1867" dirty="0" smtClean="0">
                <a:cs typeface="Arial" pitchFamily="34" charset="0"/>
              </a:rPr>
              <a:t>MSS (Muroja’ah Sama-Sama)</a:t>
            </a:r>
            <a:endParaRPr lang="ko-KR" altLang="en-US" sz="1867" dirty="0">
              <a:cs typeface="Arial" pitchFamily="34" charset="0"/>
            </a:endParaRPr>
          </a:p>
        </p:txBody>
      </p:sp>
      <p:grpSp>
        <p:nvGrpSpPr>
          <p:cNvPr id="2" name="Group 5">
            <a:extLst>
              <a:ext uri="{FF2B5EF4-FFF2-40B4-BE49-F238E27FC236}">
                <a16:creationId xmlns:a16="http://schemas.microsoft.com/office/drawing/2014/main" xmlns="" id="{9812EDF3-E168-49DC-A49E-27CF29EB42E0}"/>
              </a:ext>
            </a:extLst>
          </p:cNvPr>
          <p:cNvGrpSpPr/>
          <p:nvPr/>
        </p:nvGrpSpPr>
        <p:grpSpPr>
          <a:xfrm>
            <a:off x="3946357" y="5510463"/>
            <a:ext cx="4299285" cy="168443"/>
            <a:chOff x="4379494" y="697832"/>
            <a:chExt cx="2586787" cy="168442"/>
          </a:xfrm>
        </p:grpSpPr>
        <p:sp>
          <p:nvSpPr>
            <p:cNvPr id="7" name="Rectangle 6">
              <a:extLst>
                <a:ext uri="{FF2B5EF4-FFF2-40B4-BE49-F238E27FC236}">
                  <a16:creationId xmlns:a16="http://schemas.microsoft.com/office/drawing/2014/main" xmlns="" id="{3F767531-894C-425E-9CA6-D4172F89F94B}"/>
                </a:ext>
              </a:extLst>
            </p:cNvPr>
            <p:cNvSpPr/>
            <p:nvPr/>
          </p:nvSpPr>
          <p:spPr>
            <a:xfrm>
              <a:off x="4379494" y="697832"/>
              <a:ext cx="517358" cy="1684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a:extLst>
                <a:ext uri="{FF2B5EF4-FFF2-40B4-BE49-F238E27FC236}">
                  <a16:creationId xmlns:a16="http://schemas.microsoft.com/office/drawing/2014/main" xmlns="" id="{A9E3A134-D099-4FAD-9FBB-4D1F0922B3B4}"/>
                </a:ext>
              </a:extLst>
            </p:cNvPr>
            <p:cNvSpPr/>
            <p:nvPr/>
          </p:nvSpPr>
          <p:spPr>
            <a:xfrm>
              <a:off x="4896852" y="697832"/>
              <a:ext cx="517358" cy="1684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a:extLst>
                <a:ext uri="{FF2B5EF4-FFF2-40B4-BE49-F238E27FC236}">
                  <a16:creationId xmlns:a16="http://schemas.microsoft.com/office/drawing/2014/main" xmlns="" id="{83967F72-C6EE-48D5-AD69-A4980E6C5C0A}"/>
                </a:ext>
              </a:extLst>
            </p:cNvPr>
            <p:cNvSpPr/>
            <p:nvPr/>
          </p:nvSpPr>
          <p:spPr>
            <a:xfrm>
              <a:off x="5414209" y="697832"/>
              <a:ext cx="517358" cy="1684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a:extLst>
                <a:ext uri="{FF2B5EF4-FFF2-40B4-BE49-F238E27FC236}">
                  <a16:creationId xmlns:a16="http://schemas.microsoft.com/office/drawing/2014/main" xmlns="" id="{B5D3D720-17FA-471D-BD9D-1C00F240131D}"/>
                </a:ext>
              </a:extLst>
            </p:cNvPr>
            <p:cNvSpPr/>
            <p:nvPr/>
          </p:nvSpPr>
          <p:spPr>
            <a:xfrm>
              <a:off x="5931566" y="697832"/>
              <a:ext cx="517358" cy="1684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10">
              <a:extLst>
                <a:ext uri="{FF2B5EF4-FFF2-40B4-BE49-F238E27FC236}">
                  <a16:creationId xmlns:a16="http://schemas.microsoft.com/office/drawing/2014/main" xmlns="" id="{F74DE5C2-7679-49C0-9969-B89B2D99010B}"/>
                </a:ext>
              </a:extLst>
            </p:cNvPr>
            <p:cNvSpPr/>
            <p:nvPr/>
          </p:nvSpPr>
          <p:spPr>
            <a:xfrm>
              <a:off x="6448923" y="697832"/>
              <a:ext cx="517358" cy="1684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22242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F691C40-340A-44BC-A6B3-C3A20A9ED913}"/>
              </a:ext>
            </a:extLst>
          </p:cNvPr>
          <p:cNvSpPr txBox="1"/>
          <p:nvPr/>
        </p:nvSpPr>
        <p:spPr>
          <a:xfrm>
            <a:off x="0" y="2734041"/>
            <a:ext cx="12192000" cy="995209"/>
          </a:xfrm>
          <a:prstGeom prst="rect">
            <a:avLst/>
          </a:prstGeom>
          <a:noFill/>
        </p:spPr>
        <p:txBody>
          <a:bodyPr wrap="square" rtlCol="0" anchor="ctr">
            <a:spAutoFit/>
          </a:bodyPr>
          <a:lstStyle/>
          <a:p>
            <a:pPr algn="ctr"/>
            <a:r>
              <a:rPr lang="id-ID" altLang="ko-KR" sz="5867" dirty="0" smtClean="0">
                <a:cs typeface="Arial" pitchFamily="34" charset="0"/>
              </a:rPr>
              <a:t>Mockup Aplikasi</a:t>
            </a:r>
            <a:endParaRPr lang="ko-KR" altLang="en-US" sz="5867" dirty="0">
              <a:cs typeface="Arial" pitchFamily="34" charset="0"/>
            </a:endParaRPr>
          </a:p>
        </p:txBody>
      </p:sp>
      <p:sp>
        <p:nvSpPr>
          <p:cNvPr id="5" name="TextBox 4">
            <a:extLst>
              <a:ext uri="{FF2B5EF4-FFF2-40B4-BE49-F238E27FC236}">
                <a16:creationId xmlns:a16="http://schemas.microsoft.com/office/drawing/2014/main" xmlns="" id="{FB2F21A8-A2DC-448E-8003-AFE4C77CBA6F}"/>
              </a:ext>
            </a:extLst>
          </p:cNvPr>
          <p:cNvSpPr txBox="1"/>
          <p:nvPr/>
        </p:nvSpPr>
        <p:spPr>
          <a:xfrm>
            <a:off x="0" y="3596059"/>
            <a:ext cx="12191852" cy="379656"/>
          </a:xfrm>
          <a:prstGeom prst="rect">
            <a:avLst/>
          </a:prstGeom>
          <a:noFill/>
        </p:spPr>
        <p:txBody>
          <a:bodyPr wrap="square" rtlCol="0" anchor="ctr">
            <a:spAutoFit/>
          </a:bodyPr>
          <a:lstStyle/>
          <a:p>
            <a:pPr algn="ctr"/>
            <a:r>
              <a:rPr lang="id-ID" altLang="ko-KR" sz="1867" dirty="0" smtClean="0">
                <a:cs typeface="Arial" pitchFamily="34" charset="0"/>
              </a:rPr>
              <a:t>MSS (Muroja’ah Sama-Sama)</a:t>
            </a:r>
            <a:endParaRPr lang="ko-KR" altLang="en-US" sz="1867" dirty="0">
              <a:cs typeface="Arial" pitchFamily="34" charset="0"/>
            </a:endParaRPr>
          </a:p>
        </p:txBody>
      </p:sp>
      <p:grpSp>
        <p:nvGrpSpPr>
          <p:cNvPr id="2" name="Group 5">
            <a:extLst>
              <a:ext uri="{FF2B5EF4-FFF2-40B4-BE49-F238E27FC236}">
                <a16:creationId xmlns:a16="http://schemas.microsoft.com/office/drawing/2014/main" xmlns="" id="{9812EDF3-E168-49DC-A49E-27CF29EB42E0}"/>
              </a:ext>
            </a:extLst>
          </p:cNvPr>
          <p:cNvGrpSpPr/>
          <p:nvPr/>
        </p:nvGrpSpPr>
        <p:grpSpPr>
          <a:xfrm>
            <a:off x="3946357" y="5510463"/>
            <a:ext cx="4299285" cy="168443"/>
            <a:chOff x="4379494" y="697832"/>
            <a:chExt cx="2586787" cy="168442"/>
          </a:xfrm>
        </p:grpSpPr>
        <p:sp>
          <p:nvSpPr>
            <p:cNvPr id="7" name="Rectangle 6">
              <a:extLst>
                <a:ext uri="{FF2B5EF4-FFF2-40B4-BE49-F238E27FC236}">
                  <a16:creationId xmlns:a16="http://schemas.microsoft.com/office/drawing/2014/main" xmlns="" id="{3F767531-894C-425E-9CA6-D4172F89F94B}"/>
                </a:ext>
              </a:extLst>
            </p:cNvPr>
            <p:cNvSpPr/>
            <p:nvPr/>
          </p:nvSpPr>
          <p:spPr>
            <a:xfrm>
              <a:off x="4379494" y="697832"/>
              <a:ext cx="517358" cy="1684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a:extLst>
                <a:ext uri="{FF2B5EF4-FFF2-40B4-BE49-F238E27FC236}">
                  <a16:creationId xmlns:a16="http://schemas.microsoft.com/office/drawing/2014/main" xmlns="" id="{A9E3A134-D099-4FAD-9FBB-4D1F0922B3B4}"/>
                </a:ext>
              </a:extLst>
            </p:cNvPr>
            <p:cNvSpPr/>
            <p:nvPr/>
          </p:nvSpPr>
          <p:spPr>
            <a:xfrm>
              <a:off x="4896852" y="697832"/>
              <a:ext cx="517358" cy="1684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a:extLst>
                <a:ext uri="{FF2B5EF4-FFF2-40B4-BE49-F238E27FC236}">
                  <a16:creationId xmlns:a16="http://schemas.microsoft.com/office/drawing/2014/main" xmlns="" id="{83967F72-C6EE-48D5-AD69-A4980E6C5C0A}"/>
                </a:ext>
              </a:extLst>
            </p:cNvPr>
            <p:cNvSpPr/>
            <p:nvPr/>
          </p:nvSpPr>
          <p:spPr>
            <a:xfrm>
              <a:off x="5414209" y="697832"/>
              <a:ext cx="517358" cy="1684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a:extLst>
                <a:ext uri="{FF2B5EF4-FFF2-40B4-BE49-F238E27FC236}">
                  <a16:creationId xmlns:a16="http://schemas.microsoft.com/office/drawing/2014/main" xmlns="" id="{B5D3D720-17FA-471D-BD9D-1C00F240131D}"/>
                </a:ext>
              </a:extLst>
            </p:cNvPr>
            <p:cNvSpPr/>
            <p:nvPr/>
          </p:nvSpPr>
          <p:spPr>
            <a:xfrm>
              <a:off x="5931566" y="697832"/>
              <a:ext cx="517358" cy="1684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10">
              <a:extLst>
                <a:ext uri="{FF2B5EF4-FFF2-40B4-BE49-F238E27FC236}">
                  <a16:creationId xmlns:a16="http://schemas.microsoft.com/office/drawing/2014/main" xmlns="" id="{F74DE5C2-7679-49C0-9969-B89B2D99010B}"/>
                </a:ext>
              </a:extLst>
            </p:cNvPr>
            <p:cNvSpPr/>
            <p:nvPr/>
          </p:nvSpPr>
          <p:spPr>
            <a:xfrm>
              <a:off x="6448923" y="697832"/>
              <a:ext cx="517358" cy="1684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22242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F691C40-340A-44BC-A6B3-C3A20A9ED913}"/>
              </a:ext>
            </a:extLst>
          </p:cNvPr>
          <p:cNvSpPr txBox="1"/>
          <p:nvPr/>
        </p:nvSpPr>
        <p:spPr>
          <a:xfrm>
            <a:off x="7210424" y="2910883"/>
            <a:ext cx="4981575" cy="995209"/>
          </a:xfrm>
          <a:prstGeom prst="rect">
            <a:avLst/>
          </a:prstGeom>
          <a:noFill/>
        </p:spPr>
        <p:txBody>
          <a:bodyPr wrap="square" rtlCol="0" anchor="ctr">
            <a:spAutoFit/>
          </a:bodyPr>
          <a:lstStyle/>
          <a:p>
            <a:r>
              <a:rPr lang="en-US" altLang="ko-KR" sz="5867" dirty="0">
                <a:solidFill>
                  <a:schemeClr val="bg1"/>
                </a:solidFill>
                <a:cs typeface="Arial" pitchFamily="34" charset="0"/>
              </a:rPr>
              <a:t>Thank You</a:t>
            </a:r>
            <a:endParaRPr lang="ko-KR" altLang="en-US" sz="5867" dirty="0">
              <a:solidFill>
                <a:schemeClr val="bg1"/>
              </a:solidFill>
              <a:cs typeface="Arial" pitchFamily="34" charset="0"/>
            </a:endParaRPr>
          </a:p>
        </p:txBody>
      </p:sp>
      <p:sp>
        <p:nvSpPr>
          <p:cNvPr id="5" name="TextBox 4">
            <a:extLst>
              <a:ext uri="{FF2B5EF4-FFF2-40B4-BE49-F238E27FC236}">
                <a16:creationId xmlns:a16="http://schemas.microsoft.com/office/drawing/2014/main" xmlns="" id="{FB2F21A8-A2DC-448E-8003-AFE4C77CBA6F}"/>
              </a:ext>
            </a:extLst>
          </p:cNvPr>
          <p:cNvSpPr txBox="1"/>
          <p:nvPr/>
        </p:nvSpPr>
        <p:spPr>
          <a:xfrm>
            <a:off x="7367101" y="3809845"/>
            <a:ext cx="4981514" cy="379656"/>
          </a:xfrm>
          <a:prstGeom prst="rect">
            <a:avLst/>
          </a:prstGeom>
          <a:noFill/>
        </p:spPr>
        <p:txBody>
          <a:bodyPr wrap="square" rtlCol="0" anchor="ctr">
            <a:spAutoFit/>
          </a:bodyPr>
          <a:lstStyle/>
          <a:p>
            <a:r>
              <a:rPr lang="id-ID" altLang="ko-KR" sz="1867" dirty="0" smtClean="0">
                <a:solidFill>
                  <a:schemeClr val="bg1"/>
                </a:solidFill>
                <a:cs typeface="Arial" pitchFamily="34" charset="0"/>
              </a:rPr>
              <a:t>Salam Hangat Dari Kami.</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25822242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859D6F4-996C-4143-8832-56B071227105}"/>
              </a:ext>
            </a:extLst>
          </p:cNvPr>
          <p:cNvSpPr txBox="1"/>
          <p:nvPr/>
        </p:nvSpPr>
        <p:spPr>
          <a:xfrm>
            <a:off x="623380" y="447851"/>
            <a:ext cx="8598441" cy="923330"/>
          </a:xfrm>
          <a:prstGeom prst="rect">
            <a:avLst/>
          </a:prstGeom>
          <a:noFill/>
        </p:spPr>
        <p:txBody>
          <a:bodyPr wrap="square" rtlCol="0" anchor="ctr">
            <a:spAutoFit/>
          </a:bodyPr>
          <a:lstStyle/>
          <a:p>
            <a:r>
              <a:rPr lang="id-ID" altLang="ko-KR" sz="5400" dirty="0" smtClean="0">
                <a:solidFill>
                  <a:schemeClr val="tx1">
                    <a:lumMod val="85000"/>
                    <a:lumOff val="15000"/>
                  </a:schemeClr>
                </a:solidFill>
                <a:cs typeface="Arial" pitchFamily="34" charset="0"/>
              </a:rPr>
              <a:t>Deskripsi</a:t>
            </a:r>
            <a:endParaRPr lang="ko-KR" altLang="en-US" sz="5400" dirty="0">
              <a:solidFill>
                <a:schemeClr val="tx1">
                  <a:lumMod val="85000"/>
                  <a:lumOff val="15000"/>
                </a:schemeClr>
              </a:solidFill>
              <a:cs typeface="Arial" pitchFamily="34" charset="0"/>
            </a:endParaRPr>
          </a:p>
        </p:txBody>
      </p:sp>
      <p:grpSp>
        <p:nvGrpSpPr>
          <p:cNvPr id="7" name="Group 6">
            <a:extLst>
              <a:ext uri="{FF2B5EF4-FFF2-40B4-BE49-F238E27FC236}">
                <a16:creationId xmlns:a16="http://schemas.microsoft.com/office/drawing/2014/main" xmlns="" id="{C257D135-1F29-47B1-9855-2B440519BBFE}"/>
              </a:ext>
            </a:extLst>
          </p:cNvPr>
          <p:cNvGrpSpPr/>
          <p:nvPr/>
        </p:nvGrpSpPr>
        <p:grpSpPr>
          <a:xfrm>
            <a:off x="623380" y="1518542"/>
            <a:ext cx="3510875" cy="1695014"/>
            <a:chOff x="623380" y="1371181"/>
            <a:chExt cx="3005037" cy="1695014"/>
          </a:xfrm>
        </p:grpSpPr>
        <p:sp>
          <p:nvSpPr>
            <p:cNvPr id="5" name="TextBox 4">
              <a:extLst>
                <a:ext uri="{FF2B5EF4-FFF2-40B4-BE49-F238E27FC236}">
                  <a16:creationId xmlns:a16="http://schemas.microsoft.com/office/drawing/2014/main" xmlns="" id="{39B27CFC-23FB-47A5-A019-9966900A712B}"/>
                </a:ext>
              </a:extLst>
            </p:cNvPr>
            <p:cNvSpPr txBox="1"/>
            <p:nvPr/>
          </p:nvSpPr>
          <p:spPr>
            <a:xfrm>
              <a:off x="623380" y="1371181"/>
              <a:ext cx="3005037" cy="523220"/>
            </a:xfrm>
            <a:prstGeom prst="rect">
              <a:avLst/>
            </a:prstGeom>
            <a:noFill/>
          </p:spPr>
          <p:txBody>
            <a:bodyPr wrap="square" rtlCol="0">
              <a:spAutoFit/>
            </a:bodyPr>
            <a:lstStyle/>
            <a:p>
              <a:r>
                <a:rPr lang="id-ID" altLang="ko-KR" sz="1400" b="1" dirty="0" smtClean="0">
                  <a:solidFill>
                    <a:schemeClr val="accent2"/>
                  </a:solidFill>
                  <a:cs typeface="Arial" pitchFamily="34" charset="0"/>
                </a:rPr>
                <a:t>Apa itu Aplikasi MSS atau yang dikenal dengan Muroja’ah Sama-Sama?</a:t>
              </a:r>
              <a:endParaRPr lang="ko-KR" altLang="en-US" sz="1400" b="1" dirty="0">
                <a:solidFill>
                  <a:schemeClr val="accent2"/>
                </a:solidFill>
                <a:cs typeface="Arial" pitchFamily="34" charset="0"/>
              </a:endParaRPr>
            </a:p>
          </p:txBody>
        </p:sp>
        <p:sp>
          <p:nvSpPr>
            <p:cNvPr id="6" name="TextBox 5">
              <a:extLst>
                <a:ext uri="{FF2B5EF4-FFF2-40B4-BE49-F238E27FC236}">
                  <a16:creationId xmlns:a16="http://schemas.microsoft.com/office/drawing/2014/main" xmlns="" id="{9C31E24C-FBFA-48FA-9C26-BB833C57CFA2}"/>
                </a:ext>
              </a:extLst>
            </p:cNvPr>
            <p:cNvSpPr txBox="1"/>
            <p:nvPr/>
          </p:nvSpPr>
          <p:spPr>
            <a:xfrm>
              <a:off x="623380" y="1896644"/>
              <a:ext cx="3005037" cy="1169551"/>
            </a:xfrm>
            <a:prstGeom prst="rect">
              <a:avLst/>
            </a:prstGeom>
            <a:noFill/>
          </p:spPr>
          <p:txBody>
            <a:bodyPr wrap="square" rtlCol="0">
              <a:spAutoFit/>
            </a:bodyPr>
            <a:lstStyle/>
            <a:p>
              <a:pPr algn="just"/>
              <a:r>
                <a:rPr lang="id-ID" altLang="ko-KR" sz="1400" dirty="0" smtClean="0">
                  <a:cs typeface="Arial" pitchFamily="34" charset="0"/>
                </a:rPr>
                <a:t>Aplikasi MSS atau Muroja’ah Sama-Sama merupakan sebuah aplikasi berbasis mobile yang digunakan oleh masyarakat Indonesia dalam mengulang hafalan al-qur’an yang mereka punyai.  </a:t>
              </a:r>
              <a:endParaRPr lang="en-US" altLang="ko-KR" sz="1400" dirty="0">
                <a:cs typeface="Arial" pitchFamily="34" charset="0"/>
              </a:endParaRPr>
            </a:p>
          </p:txBody>
        </p:sp>
      </p:grpSp>
      <p:grpSp>
        <p:nvGrpSpPr>
          <p:cNvPr id="8" name="Group 7">
            <a:extLst>
              <a:ext uri="{FF2B5EF4-FFF2-40B4-BE49-F238E27FC236}">
                <a16:creationId xmlns:a16="http://schemas.microsoft.com/office/drawing/2014/main" xmlns="" id="{63274300-F391-4389-B260-AEC1CF8D8340}"/>
              </a:ext>
            </a:extLst>
          </p:cNvPr>
          <p:cNvGrpSpPr/>
          <p:nvPr/>
        </p:nvGrpSpPr>
        <p:grpSpPr>
          <a:xfrm>
            <a:off x="4413924" y="1518542"/>
            <a:ext cx="3510875" cy="2556788"/>
            <a:chOff x="623380" y="1371181"/>
            <a:chExt cx="3005037" cy="2556788"/>
          </a:xfrm>
        </p:grpSpPr>
        <p:sp>
          <p:nvSpPr>
            <p:cNvPr id="9" name="TextBox 8">
              <a:extLst>
                <a:ext uri="{FF2B5EF4-FFF2-40B4-BE49-F238E27FC236}">
                  <a16:creationId xmlns:a16="http://schemas.microsoft.com/office/drawing/2014/main" xmlns="" id="{36343DBF-EA5B-4848-932C-A736D5061C66}"/>
                </a:ext>
              </a:extLst>
            </p:cNvPr>
            <p:cNvSpPr txBox="1"/>
            <p:nvPr/>
          </p:nvSpPr>
          <p:spPr>
            <a:xfrm>
              <a:off x="623380" y="1371181"/>
              <a:ext cx="3005037" cy="523220"/>
            </a:xfrm>
            <a:prstGeom prst="rect">
              <a:avLst/>
            </a:prstGeom>
            <a:noFill/>
          </p:spPr>
          <p:txBody>
            <a:bodyPr wrap="square" rtlCol="0">
              <a:spAutoFit/>
            </a:bodyPr>
            <a:lstStyle/>
            <a:p>
              <a:r>
                <a:rPr lang="id-ID" altLang="ko-KR" sz="1400" b="1" dirty="0" smtClean="0">
                  <a:solidFill>
                    <a:schemeClr val="accent2"/>
                  </a:solidFill>
                  <a:cs typeface="Arial" pitchFamily="34" charset="0"/>
                </a:rPr>
                <a:t>Apa sih keutungan yang didapatkan dengan menggunakanaplikasi ini?</a:t>
              </a:r>
              <a:endParaRPr lang="ko-KR" altLang="en-US" sz="1400" b="1" dirty="0">
                <a:solidFill>
                  <a:schemeClr val="accent2"/>
                </a:solidFill>
                <a:cs typeface="Arial" pitchFamily="34" charset="0"/>
              </a:endParaRPr>
            </a:p>
          </p:txBody>
        </p:sp>
        <p:sp>
          <p:nvSpPr>
            <p:cNvPr id="10" name="TextBox 9">
              <a:extLst>
                <a:ext uri="{FF2B5EF4-FFF2-40B4-BE49-F238E27FC236}">
                  <a16:creationId xmlns:a16="http://schemas.microsoft.com/office/drawing/2014/main" xmlns="" id="{C34C63FD-3E93-418D-B063-465EBD223C7A}"/>
                </a:ext>
              </a:extLst>
            </p:cNvPr>
            <p:cNvSpPr txBox="1"/>
            <p:nvPr/>
          </p:nvSpPr>
          <p:spPr>
            <a:xfrm>
              <a:off x="623380" y="1896644"/>
              <a:ext cx="3005037" cy="2031325"/>
            </a:xfrm>
            <a:prstGeom prst="rect">
              <a:avLst/>
            </a:prstGeom>
            <a:noFill/>
          </p:spPr>
          <p:txBody>
            <a:bodyPr wrap="square" rtlCol="0">
              <a:spAutoFit/>
            </a:bodyPr>
            <a:lstStyle/>
            <a:p>
              <a:pPr algn="just"/>
              <a:r>
                <a:rPr lang="id-ID" altLang="ko-KR" sz="1400" dirty="0" smtClean="0">
                  <a:cs typeface="Arial" pitchFamily="34" charset="0"/>
                </a:rPr>
                <a:t>Keuntungan yang didapatkan yaitu berupa memudahkan pengguna dalam melakukan muroja’ah al-qur’an, memudahkan mengatur jadwal muroja’ah setiap harinya sehingga teratur dalam melakukan muroja’ah tersebut, serta adanya ustad/ustadzah yang berkompeten untuk mengoreksi hafalan al-qur’an tersebut.</a:t>
              </a:r>
              <a:endParaRPr lang="en-US" altLang="ko-KR" sz="1400" dirty="0">
                <a:cs typeface="Arial" pitchFamily="34" charset="0"/>
              </a:endParaRPr>
            </a:p>
          </p:txBody>
        </p:sp>
      </p:grpSp>
      <p:grpSp>
        <p:nvGrpSpPr>
          <p:cNvPr id="11" name="Group 10">
            <a:extLst>
              <a:ext uri="{FF2B5EF4-FFF2-40B4-BE49-F238E27FC236}">
                <a16:creationId xmlns:a16="http://schemas.microsoft.com/office/drawing/2014/main" xmlns="" id="{3AEF0D9B-E967-431A-B75B-09A9307B93E9}"/>
              </a:ext>
            </a:extLst>
          </p:cNvPr>
          <p:cNvGrpSpPr/>
          <p:nvPr/>
        </p:nvGrpSpPr>
        <p:grpSpPr>
          <a:xfrm>
            <a:off x="623379" y="3467277"/>
            <a:ext cx="3510876" cy="3028139"/>
            <a:chOff x="623380" y="1467660"/>
            <a:chExt cx="3005037" cy="2862634"/>
          </a:xfrm>
        </p:grpSpPr>
        <p:sp>
          <p:nvSpPr>
            <p:cNvPr id="12" name="TextBox 11">
              <a:extLst>
                <a:ext uri="{FF2B5EF4-FFF2-40B4-BE49-F238E27FC236}">
                  <a16:creationId xmlns:a16="http://schemas.microsoft.com/office/drawing/2014/main" xmlns="" id="{AEDE5CD9-57A4-43F6-BD54-9F312ADFAE36}"/>
                </a:ext>
              </a:extLst>
            </p:cNvPr>
            <p:cNvSpPr txBox="1"/>
            <p:nvPr/>
          </p:nvSpPr>
          <p:spPr>
            <a:xfrm>
              <a:off x="623380" y="1467660"/>
              <a:ext cx="3005037" cy="738664"/>
            </a:xfrm>
            <a:prstGeom prst="rect">
              <a:avLst/>
            </a:prstGeom>
            <a:noFill/>
          </p:spPr>
          <p:txBody>
            <a:bodyPr wrap="square" rtlCol="0">
              <a:spAutoFit/>
            </a:bodyPr>
            <a:lstStyle/>
            <a:p>
              <a:r>
                <a:rPr lang="id-ID" altLang="ko-KR" sz="1400" b="1" dirty="0" smtClean="0">
                  <a:solidFill>
                    <a:schemeClr val="accent2"/>
                  </a:solidFill>
                  <a:cs typeface="Arial" pitchFamily="34" charset="0"/>
                </a:rPr>
                <a:t>Lalu, apa bedanya aplikasi MSS dengan aplikasi muroja’ah lainnya yang sudah ada?</a:t>
              </a:r>
              <a:endParaRPr lang="ko-KR" altLang="en-US" sz="1400" b="1" dirty="0">
                <a:solidFill>
                  <a:schemeClr val="accent2"/>
                </a:solidFill>
                <a:cs typeface="Arial" pitchFamily="34" charset="0"/>
              </a:endParaRPr>
            </a:p>
          </p:txBody>
        </p:sp>
        <p:sp>
          <p:nvSpPr>
            <p:cNvPr id="13" name="TextBox 12">
              <a:extLst>
                <a:ext uri="{FF2B5EF4-FFF2-40B4-BE49-F238E27FC236}">
                  <a16:creationId xmlns:a16="http://schemas.microsoft.com/office/drawing/2014/main" xmlns="" id="{93AEA461-3539-4F81-9AB0-C203E38131AC}"/>
                </a:ext>
              </a:extLst>
            </p:cNvPr>
            <p:cNvSpPr txBox="1"/>
            <p:nvPr/>
          </p:nvSpPr>
          <p:spPr>
            <a:xfrm>
              <a:off x="623380" y="2206324"/>
              <a:ext cx="3005037" cy="2123970"/>
            </a:xfrm>
            <a:prstGeom prst="rect">
              <a:avLst/>
            </a:prstGeom>
            <a:noFill/>
          </p:spPr>
          <p:txBody>
            <a:bodyPr wrap="square" rtlCol="0">
              <a:spAutoFit/>
            </a:bodyPr>
            <a:lstStyle/>
            <a:p>
              <a:pPr algn="just"/>
              <a:r>
                <a:rPr lang="id-ID" altLang="ko-KR" sz="1400" dirty="0" smtClean="0">
                  <a:cs typeface="Arial" pitchFamily="34" charset="0"/>
                </a:rPr>
                <a:t>Pada umumnya aplikasi muroja’ah yang sudah ada hanya  bersifat muroja’ah saja secara mandiri tidak dilengkapi dengan fitur chatting yang mana dapat dikoreksi oleh ustad yang berkompeten dibidang tersebut serta tidak dilengkapi dengan fitur jadwal muroja’ah sehingga pengguna yang ingin muroja’ah tidak teratur dalam menjadwalkan muroja’ahnya bersama ustadz tersebut.</a:t>
              </a:r>
              <a:r>
                <a:rPr lang="en-US" altLang="ko-KR" sz="1400" dirty="0" smtClean="0">
                  <a:cs typeface="Arial" pitchFamily="34" charset="0"/>
                </a:rPr>
                <a:t> </a:t>
              </a:r>
              <a:endParaRPr lang="en-US" altLang="ko-KR" sz="1400" dirty="0">
                <a:cs typeface="Arial" pitchFamily="34" charset="0"/>
              </a:endParaRPr>
            </a:p>
          </p:txBody>
        </p:sp>
      </p:grpSp>
    </p:spTree>
    <p:extLst>
      <p:ext uri="{BB962C8B-B14F-4D97-AF65-F5344CB8AC3E}">
        <p14:creationId xmlns:p14="http://schemas.microsoft.com/office/powerpoint/2010/main" val="2495620732"/>
      </p:ext>
    </p:extLst>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859D6F4-996C-4143-8832-56B071227105}"/>
              </a:ext>
            </a:extLst>
          </p:cNvPr>
          <p:cNvSpPr txBox="1"/>
          <p:nvPr/>
        </p:nvSpPr>
        <p:spPr>
          <a:xfrm>
            <a:off x="623380" y="447851"/>
            <a:ext cx="8598441" cy="923330"/>
          </a:xfrm>
          <a:prstGeom prst="rect">
            <a:avLst/>
          </a:prstGeom>
          <a:noFill/>
        </p:spPr>
        <p:txBody>
          <a:bodyPr wrap="square" rtlCol="0" anchor="ctr">
            <a:spAutoFit/>
          </a:bodyPr>
          <a:lstStyle/>
          <a:p>
            <a:r>
              <a:rPr lang="id-ID" altLang="ko-KR" sz="5400" dirty="0" smtClean="0">
                <a:solidFill>
                  <a:schemeClr val="tx1">
                    <a:lumMod val="85000"/>
                    <a:lumOff val="15000"/>
                  </a:schemeClr>
                </a:solidFill>
                <a:cs typeface="Arial" pitchFamily="34" charset="0"/>
              </a:rPr>
              <a:t>Tujuan</a:t>
            </a:r>
            <a:endParaRPr lang="ko-KR" altLang="en-US" sz="5400" dirty="0">
              <a:solidFill>
                <a:schemeClr val="tx1">
                  <a:lumMod val="85000"/>
                  <a:lumOff val="15000"/>
                </a:schemeClr>
              </a:solidFill>
              <a:cs typeface="Arial" pitchFamily="34" charset="0"/>
            </a:endParaRPr>
          </a:p>
        </p:txBody>
      </p:sp>
      <p:grpSp>
        <p:nvGrpSpPr>
          <p:cNvPr id="3" name="Group 6">
            <a:extLst>
              <a:ext uri="{FF2B5EF4-FFF2-40B4-BE49-F238E27FC236}">
                <a16:creationId xmlns:a16="http://schemas.microsoft.com/office/drawing/2014/main" xmlns="" id="{C257D135-1F29-47B1-9855-2B440519BBFE}"/>
              </a:ext>
            </a:extLst>
          </p:cNvPr>
          <p:cNvGrpSpPr/>
          <p:nvPr/>
        </p:nvGrpSpPr>
        <p:grpSpPr>
          <a:xfrm>
            <a:off x="623380" y="1518542"/>
            <a:ext cx="3510875" cy="1910458"/>
            <a:chOff x="623380" y="1371181"/>
            <a:chExt cx="3005037" cy="1910458"/>
          </a:xfrm>
        </p:grpSpPr>
        <p:sp>
          <p:nvSpPr>
            <p:cNvPr id="5" name="TextBox 4">
              <a:extLst>
                <a:ext uri="{FF2B5EF4-FFF2-40B4-BE49-F238E27FC236}">
                  <a16:creationId xmlns:a16="http://schemas.microsoft.com/office/drawing/2014/main" xmlns="" id="{39B27CFC-23FB-47A5-A019-9966900A712B}"/>
                </a:ext>
              </a:extLst>
            </p:cNvPr>
            <p:cNvSpPr txBox="1"/>
            <p:nvPr/>
          </p:nvSpPr>
          <p:spPr>
            <a:xfrm>
              <a:off x="623380" y="1371181"/>
              <a:ext cx="3005037" cy="523220"/>
            </a:xfrm>
            <a:prstGeom prst="rect">
              <a:avLst/>
            </a:prstGeom>
            <a:noFill/>
          </p:spPr>
          <p:txBody>
            <a:bodyPr wrap="square" rtlCol="0">
              <a:spAutoFit/>
            </a:bodyPr>
            <a:lstStyle/>
            <a:p>
              <a:r>
                <a:rPr lang="id-ID" altLang="ko-KR" sz="1400" b="1" dirty="0" smtClean="0">
                  <a:solidFill>
                    <a:schemeClr val="accent2"/>
                  </a:solidFill>
                  <a:cs typeface="Arial" pitchFamily="34" charset="0"/>
                </a:rPr>
                <a:t>1. </a:t>
              </a:r>
              <a:r>
                <a:rPr lang="en-US" altLang="ko-KR" sz="1400" b="1" dirty="0" smtClean="0">
                  <a:solidFill>
                    <a:schemeClr val="accent2"/>
                  </a:solidFill>
                  <a:cs typeface="Arial" pitchFamily="34" charset="0"/>
                </a:rPr>
                <a:t>You </a:t>
              </a:r>
              <a:r>
                <a:rPr lang="en-US" altLang="ko-KR" sz="1400" b="1" dirty="0">
                  <a:solidFill>
                    <a:schemeClr val="accent2"/>
                  </a:solidFill>
                  <a:cs typeface="Arial" pitchFamily="34" charset="0"/>
                </a:rPr>
                <a:t>can simply impress your audience and add a unique zing.</a:t>
              </a:r>
              <a:endParaRPr lang="ko-KR" altLang="en-US" sz="1400" b="1" dirty="0">
                <a:solidFill>
                  <a:schemeClr val="accent2"/>
                </a:solidFill>
                <a:cs typeface="Arial" pitchFamily="34" charset="0"/>
              </a:endParaRPr>
            </a:p>
          </p:txBody>
        </p:sp>
        <p:sp>
          <p:nvSpPr>
            <p:cNvPr id="6" name="TextBox 5">
              <a:extLst>
                <a:ext uri="{FF2B5EF4-FFF2-40B4-BE49-F238E27FC236}">
                  <a16:creationId xmlns:a16="http://schemas.microsoft.com/office/drawing/2014/main" xmlns="" id="{9C31E24C-FBFA-48FA-9C26-BB833C57CFA2}"/>
                </a:ext>
              </a:extLst>
            </p:cNvPr>
            <p:cNvSpPr txBox="1"/>
            <p:nvPr/>
          </p:nvSpPr>
          <p:spPr>
            <a:xfrm>
              <a:off x="623380" y="1896644"/>
              <a:ext cx="3005037" cy="1384995"/>
            </a:xfrm>
            <a:prstGeom prst="rect">
              <a:avLst/>
            </a:prstGeom>
            <a:noFill/>
          </p:spPr>
          <p:txBody>
            <a:bodyPr wrap="square" rtlCol="0">
              <a:spAutoFit/>
            </a:bodyPr>
            <a:lstStyle/>
            <a:p>
              <a:r>
                <a:rPr lang="en-US" altLang="ko-KR" sz="1200" dirty="0">
                  <a:cs typeface="Arial" pitchFamily="34" charset="0"/>
                </a:rPr>
                <a:t>You can simply impress your audience and add a unique zing and appeal to your Presentations. I hope and I believe that this Template will your Time, Money and Reputation. You can simply impress your audience and add a unique zing and appeal to your Presentations. </a:t>
              </a:r>
            </a:p>
          </p:txBody>
        </p:sp>
      </p:grpSp>
      <p:grpSp>
        <p:nvGrpSpPr>
          <p:cNvPr id="4" name="Group 7">
            <a:extLst>
              <a:ext uri="{FF2B5EF4-FFF2-40B4-BE49-F238E27FC236}">
                <a16:creationId xmlns:a16="http://schemas.microsoft.com/office/drawing/2014/main" xmlns="" id="{63274300-F391-4389-B260-AEC1CF8D8340}"/>
              </a:ext>
            </a:extLst>
          </p:cNvPr>
          <p:cNvGrpSpPr/>
          <p:nvPr/>
        </p:nvGrpSpPr>
        <p:grpSpPr>
          <a:xfrm>
            <a:off x="4413924" y="1518542"/>
            <a:ext cx="3510875" cy="1910458"/>
            <a:chOff x="623380" y="1371181"/>
            <a:chExt cx="3005037" cy="1910458"/>
          </a:xfrm>
        </p:grpSpPr>
        <p:sp>
          <p:nvSpPr>
            <p:cNvPr id="9" name="TextBox 8">
              <a:extLst>
                <a:ext uri="{FF2B5EF4-FFF2-40B4-BE49-F238E27FC236}">
                  <a16:creationId xmlns:a16="http://schemas.microsoft.com/office/drawing/2014/main" xmlns="" id="{36343DBF-EA5B-4848-932C-A736D5061C66}"/>
                </a:ext>
              </a:extLst>
            </p:cNvPr>
            <p:cNvSpPr txBox="1"/>
            <p:nvPr/>
          </p:nvSpPr>
          <p:spPr>
            <a:xfrm>
              <a:off x="623380" y="1371181"/>
              <a:ext cx="3005037" cy="523220"/>
            </a:xfrm>
            <a:prstGeom prst="rect">
              <a:avLst/>
            </a:prstGeom>
            <a:noFill/>
          </p:spPr>
          <p:txBody>
            <a:bodyPr wrap="square" rtlCol="0">
              <a:spAutoFit/>
            </a:bodyPr>
            <a:lstStyle/>
            <a:p>
              <a:r>
                <a:rPr lang="id-ID" altLang="ko-KR" sz="1400" b="1" dirty="0" smtClean="0">
                  <a:solidFill>
                    <a:schemeClr val="accent2"/>
                  </a:solidFill>
                  <a:cs typeface="Arial" pitchFamily="34" charset="0"/>
                </a:rPr>
                <a:t>3. Y</a:t>
              </a:r>
              <a:r>
                <a:rPr lang="en-US" altLang="ko-KR" sz="1400" b="1" dirty="0" err="1" smtClean="0">
                  <a:solidFill>
                    <a:schemeClr val="accent2"/>
                  </a:solidFill>
                  <a:cs typeface="Arial" pitchFamily="34" charset="0"/>
                </a:rPr>
                <a:t>ou</a:t>
              </a:r>
              <a:r>
                <a:rPr lang="en-US" altLang="ko-KR" sz="1400" b="1" dirty="0" smtClean="0">
                  <a:solidFill>
                    <a:schemeClr val="accent2"/>
                  </a:solidFill>
                  <a:cs typeface="Arial" pitchFamily="34" charset="0"/>
                </a:rPr>
                <a:t> </a:t>
              </a:r>
              <a:r>
                <a:rPr lang="en-US" altLang="ko-KR" sz="1400" b="1" dirty="0">
                  <a:solidFill>
                    <a:schemeClr val="accent2"/>
                  </a:solidFill>
                  <a:cs typeface="Arial" pitchFamily="34" charset="0"/>
                </a:rPr>
                <a:t>can simply impress your audience and add a unique zing.</a:t>
              </a:r>
              <a:endParaRPr lang="ko-KR" altLang="en-US" sz="1400" b="1" dirty="0">
                <a:solidFill>
                  <a:schemeClr val="accent2"/>
                </a:solidFill>
                <a:cs typeface="Arial" pitchFamily="34" charset="0"/>
              </a:endParaRPr>
            </a:p>
          </p:txBody>
        </p:sp>
        <p:sp>
          <p:nvSpPr>
            <p:cNvPr id="10" name="TextBox 9">
              <a:extLst>
                <a:ext uri="{FF2B5EF4-FFF2-40B4-BE49-F238E27FC236}">
                  <a16:creationId xmlns:a16="http://schemas.microsoft.com/office/drawing/2014/main" xmlns="" id="{C34C63FD-3E93-418D-B063-465EBD223C7A}"/>
                </a:ext>
              </a:extLst>
            </p:cNvPr>
            <p:cNvSpPr txBox="1"/>
            <p:nvPr/>
          </p:nvSpPr>
          <p:spPr>
            <a:xfrm>
              <a:off x="623380" y="1896644"/>
              <a:ext cx="3005037" cy="1384995"/>
            </a:xfrm>
            <a:prstGeom prst="rect">
              <a:avLst/>
            </a:prstGeom>
            <a:noFill/>
          </p:spPr>
          <p:txBody>
            <a:bodyPr wrap="square" rtlCol="0">
              <a:spAutoFit/>
            </a:bodyPr>
            <a:lstStyle/>
            <a:p>
              <a:r>
                <a:rPr lang="en-US" altLang="ko-KR" sz="1200" dirty="0">
                  <a:cs typeface="Arial" pitchFamily="34" charset="0"/>
                </a:rPr>
                <a:t>You can simply impress your audience and add a unique zing and appeal to your Presentations. I hope and I believe that this Template will your Time, Money and Reputation. You can simply impress your audience and add a unique zing and appeal to your Presentations. </a:t>
              </a:r>
            </a:p>
          </p:txBody>
        </p:sp>
      </p:grpSp>
      <p:grpSp>
        <p:nvGrpSpPr>
          <p:cNvPr id="7" name="Group 10">
            <a:extLst>
              <a:ext uri="{FF2B5EF4-FFF2-40B4-BE49-F238E27FC236}">
                <a16:creationId xmlns:a16="http://schemas.microsoft.com/office/drawing/2014/main" xmlns="" id="{3AEF0D9B-E967-431A-B75B-09A9307B93E9}"/>
              </a:ext>
            </a:extLst>
          </p:cNvPr>
          <p:cNvGrpSpPr/>
          <p:nvPr/>
        </p:nvGrpSpPr>
        <p:grpSpPr>
          <a:xfrm>
            <a:off x="623379" y="3587291"/>
            <a:ext cx="3510876" cy="2649121"/>
            <a:chOff x="623380" y="1371181"/>
            <a:chExt cx="3005037" cy="2649121"/>
          </a:xfrm>
        </p:grpSpPr>
        <p:sp>
          <p:nvSpPr>
            <p:cNvPr id="12" name="TextBox 11">
              <a:extLst>
                <a:ext uri="{FF2B5EF4-FFF2-40B4-BE49-F238E27FC236}">
                  <a16:creationId xmlns:a16="http://schemas.microsoft.com/office/drawing/2014/main" xmlns="" id="{AEDE5CD9-57A4-43F6-BD54-9F312ADFAE36}"/>
                </a:ext>
              </a:extLst>
            </p:cNvPr>
            <p:cNvSpPr txBox="1"/>
            <p:nvPr/>
          </p:nvSpPr>
          <p:spPr>
            <a:xfrm>
              <a:off x="623380" y="1371181"/>
              <a:ext cx="3005037" cy="523220"/>
            </a:xfrm>
            <a:prstGeom prst="rect">
              <a:avLst/>
            </a:prstGeom>
            <a:noFill/>
          </p:spPr>
          <p:txBody>
            <a:bodyPr wrap="square" rtlCol="0">
              <a:spAutoFit/>
            </a:bodyPr>
            <a:lstStyle/>
            <a:p>
              <a:r>
                <a:rPr lang="id-ID" altLang="ko-KR" sz="1400" b="1" dirty="0" smtClean="0">
                  <a:solidFill>
                    <a:schemeClr val="accent2"/>
                  </a:solidFill>
                  <a:cs typeface="Arial" pitchFamily="34" charset="0"/>
                </a:rPr>
                <a:t>2. </a:t>
              </a:r>
              <a:r>
                <a:rPr lang="en-US" altLang="ko-KR" sz="1400" b="1" dirty="0" smtClean="0">
                  <a:solidFill>
                    <a:schemeClr val="accent2"/>
                  </a:solidFill>
                  <a:cs typeface="Arial" pitchFamily="34" charset="0"/>
                </a:rPr>
                <a:t>You </a:t>
              </a:r>
              <a:r>
                <a:rPr lang="en-US" altLang="ko-KR" sz="1400" b="1" dirty="0">
                  <a:solidFill>
                    <a:schemeClr val="accent2"/>
                  </a:solidFill>
                  <a:cs typeface="Arial" pitchFamily="34" charset="0"/>
                </a:rPr>
                <a:t>can simply impress your audience and add a unique zing.</a:t>
              </a:r>
              <a:endParaRPr lang="ko-KR" altLang="en-US" sz="1400" b="1" dirty="0">
                <a:solidFill>
                  <a:schemeClr val="accent2"/>
                </a:solidFill>
                <a:cs typeface="Arial" pitchFamily="34" charset="0"/>
              </a:endParaRPr>
            </a:p>
          </p:txBody>
        </p:sp>
        <p:sp>
          <p:nvSpPr>
            <p:cNvPr id="13" name="TextBox 12">
              <a:extLst>
                <a:ext uri="{FF2B5EF4-FFF2-40B4-BE49-F238E27FC236}">
                  <a16:creationId xmlns:a16="http://schemas.microsoft.com/office/drawing/2014/main" xmlns="" id="{93AEA461-3539-4F81-9AB0-C203E38131AC}"/>
                </a:ext>
              </a:extLst>
            </p:cNvPr>
            <p:cNvSpPr txBox="1"/>
            <p:nvPr/>
          </p:nvSpPr>
          <p:spPr>
            <a:xfrm>
              <a:off x="623380" y="1896644"/>
              <a:ext cx="3005037" cy="2123658"/>
            </a:xfrm>
            <a:prstGeom prst="rect">
              <a:avLst/>
            </a:prstGeom>
            <a:noFill/>
          </p:spPr>
          <p:txBody>
            <a:bodyPr wrap="square" rtlCol="0">
              <a:spAutoFit/>
            </a:bodyPr>
            <a:lstStyle/>
            <a:p>
              <a:r>
                <a:rPr lang="en-US" altLang="ko-KR" sz="1200" dirty="0">
                  <a:cs typeface="Arial" pitchFamily="34" charset="0"/>
                </a:rPr>
                <a:t>You can simply impress your audience and add a unique zing and appeal to your Presentations. I hope and I believe that this Template will your Time, Money and Reputation. You can simply impress your audience and add a unique zing and appeal to your Presentations. You can simply impress your audience and add a unique zing and appeal to your Presentations. I hope and I believe that this Template will your Time, Money and Reputation. You can simply impress your audience and add a unique zing.</a:t>
              </a:r>
            </a:p>
          </p:txBody>
        </p:sp>
      </p:grpSp>
    </p:spTree>
    <p:extLst>
      <p:ext uri="{BB962C8B-B14F-4D97-AF65-F5344CB8AC3E}">
        <p14:creationId xmlns:p14="http://schemas.microsoft.com/office/powerpoint/2010/main" val="24956207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859D6F4-996C-4143-8832-56B071227105}"/>
              </a:ext>
            </a:extLst>
          </p:cNvPr>
          <p:cNvSpPr txBox="1"/>
          <p:nvPr/>
        </p:nvSpPr>
        <p:spPr>
          <a:xfrm>
            <a:off x="623380" y="447851"/>
            <a:ext cx="8598441" cy="923330"/>
          </a:xfrm>
          <a:prstGeom prst="rect">
            <a:avLst/>
          </a:prstGeom>
          <a:noFill/>
        </p:spPr>
        <p:txBody>
          <a:bodyPr wrap="square" rtlCol="0" anchor="ctr">
            <a:spAutoFit/>
          </a:bodyPr>
          <a:lstStyle/>
          <a:p>
            <a:r>
              <a:rPr lang="id-ID" altLang="ko-KR" sz="5400" dirty="0" smtClean="0">
                <a:solidFill>
                  <a:schemeClr val="tx1">
                    <a:lumMod val="85000"/>
                    <a:lumOff val="15000"/>
                  </a:schemeClr>
                </a:solidFill>
                <a:cs typeface="Arial" pitchFamily="34" charset="0"/>
              </a:rPr>
              <a:t>Manfaat</a:t>
            </a:r>
            <a:endParaRPr lang="ko-KR" altLang="en-US" sz="5400" dirty="0">
              <a:solidFill>
                <a:schemeClr val="tx1">
                  <a:lumMod val="85000"/>
                  <a:lumOff val="15000"/>
                </a:schemeClr>
              </a:solidFill>
              <a:cs typeface="Arial" pitchFamily="34" charset="0"/>
            </a:endParaRPr>
          </a:p>
        </p:txBody>
      </p:sp>
      <p:grpSp>
        <p:nvGrpSpPr>
          <p:cNvPr id="3" name="Group 6">
            <a:extLst>
              <a:ext uri="{FF2B5EF4-FFF2-40B4-BE49-F238E27FC236}">
                <a16:creationId xmlns:a16="http://schemas.microsoft.com/office/drawing/2014/main" xmlns="" id="{C257D135-1F29-47B1-9855-2B440519BBFE}"/>
              </a:ext>
            </a:extLst>
          </p:cNvPr>
          <p:cNvGrpSpPr/>
          <p:nvPr/>
        </p:nvGrpSpPr>
        <p:grpSpPr>
          <a:xfrm>
            <a:off x="623380" y="1518542"/>
            <a:ext cx="3510875" cy="1910458"/>
            <a:chOff x="623380" y="1371181"/>
            <a:chExt cx="3005037" cy="1910458"/>
          </a:xfrm>
        </p:grpSpPr>
        <p:sp>
          <p:nvSpPr>
            <p:cNvPr id="5" name="TextBox 4">
              <a:extLst>
                <a:ext uri="{FF2B5EF4-FFF2-40B4-BE49-F238E27FC236}">
                  <a16:creationId xmlns:a16="http://schemas.microsoft.com/office/drawing/2014/main" xmlns="" id="{39B27CFC-23FB-47A5-A019-9966900A712B}"/>
                </a:ext>
              </a:extLst>
            </p:cNvPr>
            <p:cNvSpPr txBox="1"/>
            <p:nvPr/>
          </p:nvSpPr>
          <p:spPr>
            <a:xfrm>
              <a:off x="623380" y="1371181"/>
              <a:ext cx="3005037" cy="523220"/>
            </a:xfrm>
            <a:prstGeom prst="rect">
              <a:avLst/>
            </a:prstGeom>
            <a:noFill/>
          </p:spPr>
          <p:txBody>
            <a:bodyPr wrap="square" rtlCol="0">
              <a:spAutoFit/>
            </a:bodyPr>
            <a:lstStyle/>
            <a:p>
              <a:r>
                <a:rPr lang="id-ID" altLang="ko-KR" sz="1400" b="1" dirty="0" smtClean="0">
                  <a:solidFill>
                    <a:schemeClr val="accent2"/>
                  </a:solidFill>
                  <a:cs typeface="Arial" pitchFamily="34" charset="0"/>
                </a:rPr>
                <a:t>1. </a:t>
              </a:r>
              <a:r>
                <a:rPr lang="en-US" altLang="ko-KR" sz="1400" b="1" dirty="0" smtClean="0">
                  <a:solidFill>
                    <a:schemeClr val="accent2"/>
                  </a:solidFill>
                  <a:cs typeface="Arial" pitchFamily="34" charset="0"/>
                </a:rPr>
                <a:t>You </a:t>
              </a:r>
              <a:r>
                <a:rPr lang="en-US" altLang="ko-KR" sz="1400" b="1" dirty="0">
                  <a:solidFill>
                    <a:schemeClr val="accent2"/>
                  </a:solidFill>
                  <a:cs typeface="Arial" pitchFamily="34" charset="0"/>
                </a:rPr>
                <a:t>can simply impress your audience and add a unique zing.</a:t>
              </a:r>
              <a:endParaRPr lang="ko-KR" altLang="en-US" sz="1400" b="1" dirty="0">
                <a:solidFill>
                  <a:schemeClr val="accent2"/>
                </a:solidFill>
                <a:cs typeface="Arial" pitchFamily="34" charset="0"/>
              </a:endParaRPr>
            </a:p>
          </p:txBody>
        </p:sp>
        <p:sp>
          <p:nvSpPr>
            <p:cNvPr id="6" name="TextBox 5">
              <a:extLst>
                <a:ext uri="{FF2B5EF4-FFF2-40B4-BE49-F238E27FC236}">
                  <a16:creationId xmlns:a16="http://schemas.microsoft.com/office/drawing/2014/main" xmlns="" id="{9C31E24C-FBFA-48FA-9C26-BB833C57CFA2}"/>
                </a:ext>
              </a:extLst>
            </p:cNvPr>
            <p:cNvSpPr txBox="1"/>
            <p:nvPr/>
          </p:nvSpPr>
          <p:spPr>
            <a:xfrm>
              <a:off x="623380" y="1896644"/>
              <a:ext cx="3005037" cy="1384995"/>
            </a:xfrm>
            <a:prstGeom prst="rect">
              <a:avLst/>
            </a:prstGeom>
            <a:noFill/>
          </p:spPr>
          <p:txBody>
            <a:bodyPr wrap="square" rtlCol="0">
              <a:spAutoFit/>
            </a:bodyPr>
            <a:lstStyle/>
            <a:p>
              <a:r>
                <a:rPr lang="en-US" altLang="ko-KR" sz="1200" dirty="0">
                  <a:cs typeface="Arial" pitchFamily="34" charset="0"/>
                </a:rPr>
                <a:t>You can simply impress your audience and add a unique zing and appeal to your Presentations. I hope and I believe that this Template will your Time, Money and Reputation. You can simply impress your audience and add a unique zing and appeal to your Presentations. </a:t>
              </a:r>
            </a:p>
          </p:txBody>
        </p:sp>
      </p:grpSp>
      <p:grpSp>
        <p:nvGrpSpPr>
          <p:cNvPr id="4" name="Group 7">
            <a:extLst>
              <a:ext uri="{FF2B5EF4-FFF2-40B4-BE49-F238E27FC236}">
                <a16:creationId xmlns:a16="http://schemas.microsoft.com/office/drawing/2014/main" xmlns="" id="{63274300-F391-4389-B260-AEC1CF8D8340}"/>
              </a:ext>
            </a:extLst>
          </p:cNvPr>
          <p:cNvGrpSpPr/>
          <p:nvPr/>
        </p:nvGrpSpPr>
        <p:grpSpPr>
          <a:xfrm>
            <a:off x="4413924" y="1518542"/>
            <a:ext cx="3510875" cy="1910458"/>
            <a:chOff x="623380" y="1371181"/>
            <a:chExt cx="3005037" cy="1910458"/>
          </a:xfrm>
        </p:grpSpPr>
        <p:sp>
          <p:nvSpPr>
            <p:cNvPr id="9" name="TextBox 8">
              <a:extLst>
                <a:ext uri="{FF2B5EF4-FFF2-40B4-BE49-F238E27FC236}">
                  <a16:creationId xmlns:a16="http://schemas.microsoft.com/office/drawing/2014/main" xmlns="" id="{36343DBF-EA5B-4848-932C-A736D5061C66}"/>
                </a:ext>
              </a:extLst>
            </p:cNvPr>
            <p:cNvSpPr txBox="1"/>
            <p:nvPr/>
          </p:nvSpPr>
          <p:spPr>
            <a:xfrm>
              <a:off x="623380" y="1371181"/>
              <a:ext cx="3005037" cy="523220"/>
            </a:xfrm>
            <a:prstGeom prst="rect">
              <a:avLst/>
            </a:prstGeom>
            <a:noFill/>
          </p:spPr>
          <p:txBody>
            <a:bodyPr wrap="square" rtlCol="0">
              <a:spAutoFit/>
            </a:bodyPr>
            <a:lstStyle/>
            <a:p>
              <a:r>
                <a:rPr lang="id-ID" altLang="ko-KR" sz="1400" b="1" dirty="0" smtClean="0">
                  <a:solidFill>
                    <a:schemeClr val="accent2"/>
                  </a:solidFill>
                  <a:cs typeface="Arial" pitchFamily="34" charset="0"/>
                </a:rPr>
                <a:t>3. </a:t>
              </a:r>
              <a:r>
                <a:rPr lang="en-US" altLang="ko-KR" sz="1400" b="1" dirty="0" smtClean="0">
                  <a:solidFill>
                    <a:schemeClr val="accent2"/>
                  </a:solidFill>
                  <a:cs typeface="Arial" pitchFamily="34" charset="0"/>
                </a:rPr>
                <a:t>You </a:t>
              </a:r>
              <a:r>
                <a:rPr lang="en-US" altLang="ko-KR" sz="1400" b="1" dirty="0">
                  <a:solidFill>
                    <a:schemeClr val="accent2"/>
                  </a:solidFill>
                  <a:cs typeface="Arial" pitchFamily="34" charset="0"/>
                </a:rPr>
                <a:t>can simply impress your audience and add a unique zing.</a:t>
              </a:r>
              <a:endParaRPr lang="ko-KR" altLang="en-US" sz="1400" b="1" dirty="0">
                <a:solidFill>
                  <a:schemeClr val="accent2"/>
                </a:solidFill>
                <a:cs typeface="Arial" pitchFamily="34" charset="0"/>
              </a:endParaRPr>
            </a:p>
          </p:txBody>
        </p:sp>
        <p:sp>
          <p:nvSpPr>
            <p:cNvPr id="10" name="TextBox 9">
              <a:extLst>
                <a:ext uri="{FF2B5EF4-FFF2-40B4-BE49-F238E27FC236}">
                  <a16:creationId xmlns:a16="http://schemas.microsoft.com/office/drawing/2014/main" xmlns="" id="{C34C63FD-3E93-418D-B063-465EBD223C7A}"/>
                </a:ext>
              </a:extLst>
            </p:cNvPr>
            <p:cNvSpPr txBox="1"/>
            <p:nvPr/>
          </p:nvSpPr>
          <p:spPr>
            <a:xfrm>
              <a:off x="623380" y="1896644"/>
              <a:ext cx="3005037" cy="1384995"/>
            </a:xfrm>
            <a:prstGeom prst="rect">
              <a:avLst/>
            </a:prstGeom>
            <a:noFill/>
          </p:spPr>
          <p:txBody>
            <a:bodyPr wrap="square" rtlCol="0">
              <a:spAutoFit/>
            </a:bodyPr>
            <a:lstStyle/>
            <a:p>
              <a:r>
                <a:rPr lang="en-US" altLang="ko-KR" sz="1200" dirty="0">
                  <a:cs typeface="Arial" pitchFamily="34" charset="0"/>
                </a:rPr>
                <a:t>You can simply impress your audience and add a unique zing and appeal to your Presentations. I hope and I believe that this Template will your Time, Money and Reputation. You can simply impress your audience and add a unique zing and appeal to your Presentations. </a:t>
              </a:r>
            </a:p>
          </p:txBody>
        </p:sp>
      </p:grpSp>
      <p:grpSp>
        <p:nvGrpSpPr>
          <p:cNvPr id="7" name="Group 10">
            <a:extLst>
              <a:ext uri="{FF2B5EF4-FFF2-40B4-BE49-F238E27FC236}">
                <a16:creationId xmlns:a16="http://schemas.microsoft.com/office/drawing/2014/main" xmlns="" id="{3AEF0D9B-E967-431A-B75B-09A9307B93E9}"/>
              </a:ext>
            </a:extLst>
          </p:cNvPr>
          <p:cNvGrpSpPr/>
          <p:nvPr/>
        </p:nvGrpSpPr>
        <p:grpSpPr>
          <a:xfrm>
            <a:off x="623379" y="3587291"/>
            <a:ext cx="3510876" cy="2649121"/>
            <a:chOff x="623380" y="1371181"/>
            <a:chExt cx="3005037" cy="2649121"/>
          </a:xfrm>
        </p:grpSpPr>
        <p:sp>
          <p:nvSpPr>
            <p:cNvPr id="12" name="TextBox 11">
              <a:extLst>
                <a:ext uri="{FF2B5EF4-FFF2-40B4-BE49-F238E27FC236}">
                  <a16:creationId xmlns:a16="http://schemas.microsoft.com/office/drawing/2014/main" xmlns="" id="{AEDE5CD9-57A4-43F6-BD54-9F312ADFAE36}"/>
                </a:ext>
              </a:extLst>
            </p:cNvPr>
            <p:cNvSpPr txBox="1"/>
            <p:nvPr/>
          </p:nvSpPr>
          <p:spPr>
            <a:xfrm>
              <a:off x="623380" y="1371181"/>
              <a:ext cx="3005037" cy="523220"/>
            </a:xfrm>
            <a:prstGeom prst="rect">
              <a:avLst/>
            </a:prstGeom>
            <a:noFill/>
          </p:spPr>
          <p:txBody>
            <a:bodyPr wrap="square" rtlCol="0">
              <a:spAutoFit/>
            </a:bodyPr>
            <a:lstStyle/>
            <a:p>
              <a:r>
                <a:rPr lang="id-ID" altLang="ko-KR" sz="1400" b="1" dirty="0" smtClean="0">
                  <a:solidFill>
                    <a:schemeClr val="accent2"/>
                  </a:solidFill>
                  <a:cs typeface="Arial" pitchFamily="34" charset="0"/>
                </a:rPr>
                <a:t>2. </a:t>
              </a:r>
              <a:r>
                <a:rPr lang="en-US" altLang="ko-KR" sz="1400" b="1" dirty="0" smtClean="0">
                  <a:solidFill>
                    <a:schemeClr val="accent2"/>
                  </a:solidFill>
                  <a:cs typeface="Arial" pitchFamily="34" charset="0"/>
                </a:rPr>
                <a:t>You </a:t>
              </a:r>
              <a:r>
                <a:rPr lang="en-US" altLang="ko-KR" sz="1400" b="1" dirty="0">
                  <a:solidFill>
                    <a:schemeClr val="accent2"/>
                  </a:solidFill>
                  <a:cs typeface="Arial" pitchFamily="34" charset="0"/>
                </a:rPr>
                <a:t>can simply impress your audience and add a unique zing.</a:t>
              </a:r>
              <a:endParaRPr lang="ko-KR" altLang="en-US" sz="1400" b="1" dirty="0">
                <a:solidFill>
                  <a:schemeClr val="accent2"/>
                </a:solidFill>
                <a:cs typeface="Arial" pitchFamily="34" charset="0"/>
              </a:endParaRPr>
            </a:p>
          </p:txBody>
        </p:sp>
        <p:sp>
          <p:nvSpPr>
            <p:cNvPr id="13" name="TextBox 12">
              <a:extLst>
                <a:ext uri="{FF2B5EF4-FFF2-40B4-BE49-F238E27FC236}">
                  <a16:creationId xmlns:a16="http://schemas.microsoft.com/office/drawing/2014/main" xmlns="" id="{93AEA461-3539-4F81-9AB0-C203E38131AC}"/>
                </a:ext>
              </a:extLst>
            </p:cNvPr>
            <p:cNvSpPr txBox="1"/>
            <p:nvPr/>
          </p:nvSpPr>
          <p:spPr>
            <a:xfrm>
              <a:off x="623380" y="1896644"/>
              <a:ext cx="3005037" cy="2123658"/>
            </a:xfrm>
            <a:prstGeom prst="rect">
              <a:avLst/>
            </a:prstGeom>
            <a:noFill/>
          </p:spPr>
          <p:txBody>
            <a:bodyPr wrap="square" rtlCol="0">
              <a:spAutoFit/>
            </a:bodyPr>
            <a:lstStyle/>
            <a:p>
              <a:r>
                <a:rPr lang="en-US" altLang="ko-KR" sz="1200" dirty="0">
                  <a:cs typeface="Arial" pitchFamily="34" charset="0"/>
                </a:rPr>
                <a:t>You can simply impress your audience and add a unique zing and appeal to your Presentations. I hope and I believe that this Template will your Time, Money and Reputation. You can simply impress your audience and add a unique zing and appeal to your Presentations. You can simply impress your audience and add a unique zing and appeal to your Presentations. I hope and I believe that this Template will your Time, Money and Reputation. You can simply impress your audience and add a unique zing.</a:t>
              </a:r>
            </a:p>
          </p:txBody>
        </p:sp>
      </p:grpSp>
    </p:spTree>
    <p:extLst>
      <p:ext uri="{BB962C8B-B14F-4D97-AF65-F5344CB8AC3E}">
        <p14:creationId xmlns:p14="http://schemas.microsoft.com/office/powerpoint/2010/main" val="24956207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766D4ABD-0085-490A-A641-633837B7D1BE}"/>
              </a:ext>
            </a:extLst>
          </p:cNvPr>
          <p:cNvSpPr/>
          <p:nvPr/>
        </p:nvSpPr>
        <p:spPr>
          <a:xfrm>
            <a:off x="3629127" y="0"/>
            <a:ext cx="8176007"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TextBox 22">
            <a:extLst>
              <a:ext uri="{FF2B5EF4-FFF2-40B4-BE49-F238E27FC236}">
                <a16:creationId xmlns:a16="http://schemas.microsoft.com/office/drawing/2014/main" xmlns="" id="{EC29A9CA-17C1-46A5-AB37-3BBAE6A74CA8}"/>
              </a:ext>
            </a:extLst>
          </p:cNvPr>
          <p:cNvSpPr txBox="1"/>
          <p:nvPr/>
        </p:nvSpPr>
        <p:spPr>
          <a:xfrm>
            <a:off x="4754877" y="40557"/>
            <a:ext cx="6085912" cy="769441"/>
          </a:xfrm>
          <a:prstGeom prst="rect">
            <a:avLst/>
          </a:prstGeom>
          <a:noFill/>
        </p:spPr>
        <p:txBody>
          <a:bodyPr wrap="square" rtlCol="0" anchor="ctr">
            <a:spAutoFit/>
          </a:bodyPr>
          <a:lstStyle/>
          <a:p>
            <a:pPr algn="dist"/>
            <a:r>
              <a:rPr lang="id-ID" altLang="ko-KR" sz="4400" b="1" dirty="0" smtClean="0">
                <a:latin typeface="+mj-lt"/>
                <a:cs typeface="Arial" pitchFamily="34" charset="0"/>
              </a:rPr>
              <a:t>BATASAN SISTEM</a:t>
            </a:r>
            <a:endParaRPr lang="en-US" altLang="ko-KR" sz="4400" b="1" dirty="0">
              <a:latin typeface="+mj-lt"/>
              <a:cs typeface="Arial" pitchFamily="34" charset="0"/>
            </a:endParaRPr>
          </a:p>
        </p:txBody>
      </p:sp>
    </p:spTree>
    <p:extLst>
      <p:ext uri="{BB962C8B-B14F-4D97-AF65-F5344CB8AC3E}">
        <p14:creationId xmlns:p14="http://schemas.microsoft.com/office/powerpoint/2010/main" val="35815999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id-ID" dirty="0" smtClean="0"/>
              <a:t>Batasan Fitur</a:t>
            </a:r>
            <a:endParaRPr lang="en-US" dirty="0"/>
          </a:p>
        </p:txBody>
      </p:sp>
      <p:grpSp>
        <p:nvGrpSpPr>
          <p:cNvPr id="3" name="Group 2">
            <a:extLst>
              <a:ext uri="{FF2B5EF4-FFF2-40B4-BE49-F238E27FC236}">
                <a16:creationId xmlns:a16="http://schemas.microsoft.com/office/drawing/2014/main" xmlns="" id="{4F962850-38C3-49B3-AB1A-F2952CD686AE}"/>
              </a:ext>
            </a:extLst>
          </p:cNvPr>
          <p:cNvGrpSpPr/>
          <p:nvPr/>
        </p:nvGrpSpPr>
        <p:grpSpPr>
          <a:xfrm>
            <a:off x="6062093" y="1654439"/>
            <a:ext cx="68958" cy="4283174"/>
            <a:chOff x="4283968" y="1628800"/>
            <a:chExt cx="68958" cy="4283174"/>
          </a:xfrm>
        </p:grpSpPr>
        <p:sp>
          <p:nvSpPr>
            <p:cNvPr id="4" name="Rectangle 3">
              <a:extLst>
                <a:ext uri="{FF2B5EF4-FFF2-40B4-BE49-F238E27FC236}">
                  <a16:creationId xmlns:a16="http://schemas.microsoft.com/office/drawing/2014/main" xmlns="" id="{D018BF78-DACD-44F2-A4CD-84822AD58AD5}"/>
                </a:ext>
              </a:extLst>
            </p:cNvPr>
            <p:cNvSpPr/>
            <p:nvPr/>
          </p:nvSpPr>
          <p:spPr>
            <a:xfrm>
              <a:off x="4283968" y="1628800"/>
              <a:ext cx="68958" cy="826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ectangle 4">
              <a:extLst>
                <a:ext uri="{FF2B5EF4-FFF2-40B4-BE49-F238E27FC236}">
                  <a16:creationId xmlns:a16="http://schemas.microsoft.com/office/drawing/2014/main" xmlns="" id="{756FC572-614A-4E43-AC0B-45BE7C2B5D6F}"/>
                </a:ext>
              </a:extLst>
            </p:cNvPr>
            <p:cNvSpPr/>
            <p:nvPr/>
          </p:nvSpPr>
          <p:spPr>
            <a:xfrm>
              <a:off x="4283968" y="2492896"/>
              <a:ext cx="68958" cy="8267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Rectangle 5">
              <a:extLst>
                <a:ext uri="{FF2B5EF4-FFF2-40B4-BE49-F238E27FC236}">
                  <a16:creationId xmlns:a16="http://schemas.microsoft.com/office/drawing/2014/main" xmlns="" id="{C77ECFA2-6341-46C5-A088-C6F957DEF429}"/>
                </a:ext>
              </a:extLst>
            </p:cNvPr>
            <p:cNvSpPr/>
            <p:nvPr/>
          </p:nvSpPr>
          <p:spPr>
            <a:xfrm>
              <a:off x="4283968" y="3356992"/>
              <a:ext cx="68958" cy="8267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ectangle 6">
              <a:extLst>
                <a:ext uri="{FF2B5EF4-FFF2-40B4-BE49-F238E27FC236}">
                  <a16:creationId xmlns:a16="http://schemas.microsoft.com/office/drawing/2014/main" xmlns="" id="{1E647892-12E5-461E-9EAB-3538E76631D8}"/>
                </a:ext>
              </a:extLst>
            </p:cNvPr>
            <p:cNvSpPr/>
            <p:nvPr/>
          </p:nvSpPr>
          <p:spPr>
            <a:xfrm>
              <a:off x="4283968" y="4221088"/>
              <a:ext cx="68958" cy="8267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Rectangle 7">
              <a:extLst>
                <a:ext uri="{FF2B5EF4-FFF2-40B4-BE49-F238E27FC236}">
                  <a16:creationId xmlns:a16="http://schemas.microsoft.com/office/drawing/2014/main" xmlns="" id="{77BEE928-BA56-49EC-BDA9-DA9586BEDC56}"/>
                </a:ext>
              </a:extLst>
            </p:cNvPr>
            <p:cNvSpPr/>
            <p:nvPr/>
          </p:nvSpPr>
          <p:spPr>
            <a:xfrm>
              <a:off x="4283968" y="5085184"/>
              <a:ext cx="68958" cy="82679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cxnSp>
        <p:nvCxnSpPr>
          <p:cNvPr id="9" name="Straight Connector 8">
            <a:extLst>
              <a:ext uri="{FF2B5EF4-FFF2-40B4-BE49-F238E27FC236}">
                <a16:creationId xmlns:a16="http://schemas.microsoft.com/office/drawing/2014/main" xmlns="" id="{08DF6916-B8C0-4C7B-8A8A-FFB6F9F32EFE}"/>
              </a:ext>
            </a:extLst>
          </p:cNvPr>
          <p:cNvCxnSpPr/>
          <p:nvPr/>
        </p:nvCxnSpPr>
        <p:spPr>
          <a:xfrm>
            <a:off x="6278116" y="2067834"/>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2C30DF46-A4CF-4E8A-89E7-B44AF95912E4}"/>
              </a:ext>
            </a:extLst>
          </p:cNvPr>
          <p:cNvCxnSpPr/>
          <p:nvPr/>
        </p:nvCxnSpPr>
        <p:spPr>
          <a:xfrm>
            <a:off x="6278116" y="3813245"/>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1A8634F9-B816-4601-BDA6-BCD72D816237}"/>
              </a:ext>
            </a:extLst>
          </p:cNvPr>
          <p:cNvCxnSpPr/>
          <p:nvPr/>
        </p:nvCxnSpPr>
        <p:spPr>
          <a:xfrm>
            <a:off x="6278116" y="5558656"/>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9113DB33-D2FA-4971-8C7D-FE692A3610FD}"/>
              </a:ext>
            </a:extLst>
          </p:cNvPr>
          <p:cNvCxnSpPr/>
          <p:nvPr/>
        </p:nvCxnSpPr>
        <p:spPr>
          <a:xfrm>
            <a:off x="5529461" y="4646430"/>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xmlns="" id="{FEA61029-5DF6-42A1-944E-66112C60F148}"/>
              </a:ext>
            </a:extLst>
          </p:cNvPr>
          <p:cNvSpPr/>
          <p:nvPr/>
        </p:nvSpPr>
        <p:spPr>
          <a:xfrm>
            <a:off x="4545989" y="2522442"/>
            <a:ext cx="846777" cy="846777"/>
          </a:xfrm>
          <a:prstGeom prst="ellipse">
            <a:avLst/>
          </a:prstGeom>
          <a:solidFill>
            <a:schemeClr val="accent2">
              <a:alpha val="7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4" name="Oval 13">
            <a:extLst>
              <a:ext uri="{FF2B5EF4-FFF2-40B4-BE49-F238E27FC236}">
                <a16:creationId xmlns:a16="http://schemas.microsoft.com/office/drawing/2014/main" xmlns="" id="{0865BD32-F592-47C7-B23B-E8880A825141}"/>
              </a:ext>
            </a:extLst>
          </p:cNvPr>
          <p:cNvSpPr/>
          <p:nvPr/>
        </p:nvSpPr>
        <p:spPr>
          <a:xfrm>
            <a:off x="4420768" y="2532435"/>
            <a:ext cx="826791" cy="826791"/>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cxnSp>
        <p:nvCxnSpPr>
          <p:cNvPr id="15" name="Straight Connector 14">
            <a:extLst>
              <a:ext uri="{FF2B5EF4-FFF2-40B4-BE49-F238E27FC236}">
                <a16:creationId xmlns:a16="http://schemas.microsoft.com/office/drawing/2014/main" xmlns="" id="{042338C2-2344-4DC2-A653-6BC0D90625B9}"/>
              </a:ext>
            </a:extLst>
          </p:cNvPr>
          <p:cNvCxnSpPr/>
          <p:nvPr/>
        </p:nvCxnSpPr>
        <p:spPr>
          <a:xfrm>
            <a:off x="5529461" y="2947289"/>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16" name="그룹 8">
            <a:extLst>
              <a:ext uri="{FF2B5EF4-FFF2-40B4-BE49-F238E27FC236}">
                <a16:creationId xmlns:a16="http://schemas.microsoft.com/office/drawing/2014/main" xmlns="" id="{6D92CEBF-8599-4D79-A851-1CCBD01875DB}"/>
              </a:ext>
            </a:extLst>
          </p:cNvPr>
          <p:cNvGrpSpPr/>
          <p:nvPr/>
        </p:nvGrpSpPr>
        <p:grpSpPr>
          <a:xfrm>
            <a:off x="813263" y="2471936"/>
            <a:ext cx="3425502" cy="897285"/>
            <a:chOff x="222945" y="2305923"/>
            <a:chExt cx="2563713" cy="897285"/>
          </a:xfrm>
        </p:grpSpPr>
        <p:sp>
          <p:nvSpPr>
            <p:cNvPr id="17" name="TextBox 16">
              <a:extLst>
                <a:ext uri="{FF2B5EF4-FFF2-40B4-BE49-F238E27FC236}">
                  <a16:creationId xmlns:a16="http://schemas.microsoft.com/office/drawing/2014/main" xmlns="" id="{E6DD5FA2-F965-4D78-9DC3-D85E59D04D2E}"/>
                </a:ext>
              </a:extLst>
            </p:cNvPr>
            <p:cNvSpPr txBox="1"/>
            <p:nvPr/>
          </p:nvSpPr>
          <p:spPr>
            <a:xfrm>
              <a:off x="222945" y="2305923"/>
              <a:ext cx="2563713" cy="307777"/>
            </a:xfrm>
            <a:prstGeom prst="rect">
              <a:avLst/>
            </a:prstGeom>
            <a:noFill/>
          </p:spPr>
          <p:txBody>
            <a:bodyPr wrap="square" rtlCol="0">
              <a:spAutoFit/>
            </a:bodyPr>
            <a:lstStyle/>
            <a:p>
              <a:pPr algn="r"/>
              <a:r>
                <a:rPr lang="id-ID" altLang="ko-KR" sz="1400" b="1" dirty="0" smtClean="0">
                  <a:solidFill>
                    <a:schemeClr val="tx1">
                      <a:lumMod val="65000"/>
                      <a:lumOff val="35000"/>
                    </a:schemeClr>
                  </a:solidFill>
                  <a:latin typeface="Calibri" pitchFamily="34" charset="0"/>
                  <a:cs typeface="Calibri" pitchFamily="34" charset="0"/>
                </a:rPr>
                <a:t>Profil</a:t>
              </a:r>
              <a:endParaRPr lang="ko-KR" altLang="en-US" sz="1400" b="1" dirty="0">
                <a:solidFill>
                  <a:schemeClr val="tx1">
                    <a:lumMod val="65000"/>
                    <a:lumOff val="35000"/>
                  </a:schemeClr>
                </a:solidFill>
                <a:latin typeface="Calibri" pitchFamily="34" charset="0"/>
                <a:cs typeface="Calibri" pitchFamily="34" charset="0"/>
              </a:endParaRPr>
            </a:p>
          </p:txBody>
        </p:sp>
        <p:sp>
          <p:nvSpPr>
            <p:cNvPr id="18" name="TextBox 17">
              <a:extLst>
                <a:ext uri="{FF2B5EF4-FFF2-40B4-BE49-F238E27FC236}">
                  <a16:creationId xmlns:a16="http://schemas.microsoft.com/office/drawing/2014/main" xmlns="" id="{9235901C-BB28-45F2-B3F9-D78D10287ABB}"/>
                </a:ext>
              </a:extLst>
            </p:cNvPr>
            <p:cNvSpPr txBox="1"/>
            <p:nvPr/>
          </p:nvSpPr>
          <p:spPr>
            <a:xfrm>
              <a:off x="222945" y="2556877"/>
              <a:ext cx="2563713" cy="646331"/>
            </a:xfrm>
            <a:prstGeom prst="rect">
              <a:avLst/>
            </a:prstGeom>
            <a:noFill/>
          </p:spPr>
          <p:txBody>
            <a:bodyPr wrap="square" rtlCol="0">
              <a:spAutoFit/>
            </a:bodyPr>
            <a:lstStyle/>
            <a:p>
              <a:pPr algn="r"/>
              <a:r>
                <a:rPr lang="id-ID" altLang="ko-KR" sz="1200" dirty="0" smtClean="0">
                  <a:solidFill>
                    <a:schemeClr val="tx1">
                      <a:lumMod val="65000"/>
                      <a:lumOff val="35000"/>
                    </a:schemeClr>
                  </a:solidFill>
                </a:rPr>
                <a:t>Kegunaan </a:t>
              </a:r>
              <a:r>
                <a:rPr lang="en-US" altLang="ko-KR" sz="1200" dirty="0" smtClean="0">
                  <a:solidFill>
                    <a:schemeClr val="tx1">
                      <a:lumMod val="65000"/>
                      <a:lumOff val="35000"/>
                    </a:schemeClr>
                  </a:solidFill>
                </a:rPr>
                <a:t>: </a:t>
              </a:r>
              <a:endParaRPr lang="en-US" altLang="ko-KR" sz="1200" dirty="0">
                <a:solidFill>
                  <a:schemeClr val="tx1">
                    <a:lumMod val="65000"/>
                    <a:lumOff val="35000"/>
                  </a:schemeClr>
                </a:solidFill>
              </a:endParaRPr>
            </a:p>
            <a:p>
              <a:pPr algn="r"/>
              <a:r>
                <a:rPr lang="id-ID" altLang="ko-KR" sz="1200" dirty="0" smtClean="0">
                  <a:solidFill>
                    <a:schemeClr val="tx1">
                      <a:lumMod val="65000"/>
                      <a:lumOff val="35000"/>
                    </a:schemeClr>
                  </a:solidFill>
                </a:rPr>
                <a:t>Fitur ini digunakan untuk  .........</a:t>
              </a:r>
              <a:r>
                <a:rPr lang="en-US" altLang="ko-KR" sz="1200" dirty="0" smtClean="0">
                  <a:solidFill>
                    <a:schemeClr val="tx1">
                      <a:lumMod val="65000"/>
                      <a:lumOff val="35000"/>
                    </a:schemeClr>
                  </a:solidFill>
                </a:rPr>
                <a:t> </a:t>
              </a:r>
              <a:r>
                <a:rPr lang="en-US" altLang="ko-KR" sz="1200" dirty="0">
                  <a:solidFill>
                    <a:schemeClr val="tx1">
                      <a:lumMod val="65000"/>
                      <a:lumOff val="35000"/>
                    </a:schemeClr>
                  </a:solidFill>
                </a:rPr>
                <a:t>PowerPoint  Presentation that is beautifully designed. </a:t>
              </a:r>
            </a:p>
          </p:txBody>
        </p:sp>
      </p:grpSp>
      <p:sp>
        <p:nvSpPr>
          <p:cNvPr id="19" name="Oval 18">
            <a:extLst>
              <a:ext uri="{FF2B5EF4-FFF2-40B4-BE49-F238E27FC236}">
                <a16:creationId xmlns:a16="http://schemas.microsoft.com/office/drawing/2014/main" xmlns="" id="{721A561E-D9DD-4179-8DE1-3997592A23EF}"/>
              </a:ext>
            </a:extLst>
          </p:cNvPr>
          <p:cNvSpPr/>
          <p:nvPr/>
        </p:nvSpPr>
        <p:spPr>
          <a:xfrm>
            <a:off x="6782174" y="1634454"/>
            <a:ext cx="846777" cy="846777"/>
          </a:xfrm>
          <a:prstGeom prst="ellipse">
            <a:avLst/>
          </a:prstGeom>
          <a:solidFill>
            <a:schemeClr val="accent1">
              <a:alpha val="7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Oval 19">
            <a:extLst>
              <a:ext uri="{FF2B5EF4-FFF2-40B4-BE49-F238E27FC236}">
                <a16:creationId xmlns:a16="http://schemas.microsoft.com/office/drawing/2014/main" xmlns="" id="{1B3B345C-2BB5-4A0F-872A-87241A5B90A0}"/>
              </a:ext>
            </a:extLst>
          </p:cNvPr>
          <p:cNvSpPr/>
          <p:nvPr/>
        </p:nvSpPr>
        <p:spPr>
          <a:xfrm>
            <a:off x="6926190" y="1648313"/>
            <a:ext cx="826791" cy="826791"/>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nvGrpSpPr>
          <p:cNvPr id="21" name="그룹 7">
            <a:extLst>
              <a:ext uri="{FF2B5EF4-FFF2-40B4-BE49-F238E27FC236}">
                <a16:creationId xmlns:a16="http://schemas.microsoft.com/office/drawing/2014/main" xmlns="" id="{8B055020-D162-4675-98DE-B7834B636ADD}"/>
              </a:ext>
            </a:extLst>
          </p:cNvPr>
          <p:cNvGrpSpPr/>
          <p:nvPr/>
        </p:nvGrpSpPr>
        <p:grpSpPr>
          <a:xfrm>
            <a:off x="7896997" y="1597314"/>
            <a:ext cx="3425502" cy="1081951"/>
            <a:chOff x="6328767" y="1465734"/>
            <a:chExt cx="2563713" cy="1081951"/>
          </a:xfrm>
        </p:grpSpPr>
        <p:sp>
          <p:nvSpPr>
            <p:cNvPr id="22" name="TextBox 21">
              <a:extLst>
                <a:ext uri="{FF2B5EF4-FFF2-40B4-BE49-F238E27FC236}">
                  <a16:creationId xmlns:a16="http://schemas.microsoft.com/office/drawing/2014/main" xmlns="" id="{135911EF-FB60-446E-96DA-6DAD7D3CAB49}"/>
                </a:ext>
              </a:extLst>
            </p:cNvPr>
            <p:cNvSpPr txBox="1"/>
            <p:nvPr/>
          </p:nvSpPr>
          <p:spPr>
            <a:xfrm>
              <a:off x="6328767" y="1465734"/>
              <a:ext cx="2563713" cy="307777"/>
            </a:xfrm>
            <a:prstGeom prst="rect">
              <a:avLst/>
            </a:prstGeom>
            <a:noFill/>
          </p:spPr>
          <p:txBody>
            <a:bodyPr wrap="square" rtlCol="0">
              <a:spAutoFit/>
            </a:bodyPr>
            <a:lstStyle/>
            <a:p>
              <a:r>
                <a:rPr lang="id-ID" altLang="ko-KR" sz="1400" b="1" dirty="0" smtClean="0">
                  <a:solidFill>
                    <a:schemeClr val="tx1">
                      <a:lumMod val="65000"/>
                      <a:lumOff val="35000"/>
                    </a:schemeClr>
                  </a:solidFill>
                  <a:latin typeface="Calibri" pitchFamily="34" charset="0"/>
                  <a:cs typeface="Calibri" pitchFamily="34" charset="0"/>
                </a:rPr>
                <a:t>Chatting</a:t>
              </a:r>
              <a:endParaRPr lang="ko-KR" altLang="en-US" sz="1400" b="1" dirty="0">
                <a:solidFill>
                  <a:schemeClr val="tx1">
                    <a:lumMod val="65000"/>
                    <a:lumOff val="35000"/>
                  </a:schemeClr>
                </a:solidFill>
                <a:latin typeface="Calibri" pitchFamily="34" charset="0"/>
                <a:cs typeface="Calibri" pitchFamily="34" charset="0"/>
              </a:endParaRPr>
            </a:p>
          </p:txBody>
        </p:sp>
        <p:sp>
          <p:nvSpPr>
            <p:cNvPr id="23" name="TextBox 22">
              <a:extLst>
                <a:ext uri="{FF2B5EF4-FFF2-40B4-BE49-F238E27FC236}">
                  <a16:creationId xmlns:a16="http://schemas.microsoft.com/office/drawing/2014/main" xmlns="" id="{370C7D3A-F7E2-4C56-BD10-0FE754AE6C2E}"/>
                </a:ext>
              </a:extLst>
            </p:cNvPr>
            <p:cNvSpPr txBox="1"/>
            <p:nvPr/>
          </p:nvSpPr>
          <p:spPr>
            <a:xfrm>
              <a:off x="6328767" y="1716688"/>
              <a:ext cx="2563713" cy="830997"/>
            </a:xfrm>
            <a:prstGeom prst="rect">
              <a:avLst/>
            </a:prstGeom>
            <a:noFill/>
          </p:spPr>
          <p:txBody>
            <a:bodyPr wrap="square" rtlCol="0">
              <a:spAutoFit/>
            </a:bodyPr>
            <a:lstStyle/>
            <a:p>
              <a:r>
                <a:rPr lang="id-ID" altLang="ko-KR" sz="1200" dirty="0" smtClean="0">
                  <a:solidFill>
                    <a:schemeClr val="tx1">
                      <a:lumMod val="65000"/>
                      <a:lumOff val="35000"/>
                    </a:schemeClr>
                  </a:solidFill>
                </a:rPr>
                <a:t>Kegunaan </a:t>
              </a:r>
              <a:r>
                <a:rPr lang="en-US" altLang="ko-KR" sz="1200" dirty="0" smtClean="0">
                  <a:solidFill>
                    <a:schemeClr val="tx1">
                      <a:lumMod val="65000"/>
                      <a:lumOff val="35000"/>
                    </a:schemeClr>
                  </a:solidFill>
                </a:rPr>
                <a:t>: </a:t>
              </a:r>
              <a:endParaRPr lang="en-US" altLang="ko-KR" sz="1200" dirty="0">
                <a:solidFill>
                  <a:schemeClr val="tx1">
                    <a:lumMod val="65000"/>
                    <a:lumOff val="35000"/>
                  </a:schemeClr>
                </a:solidFill>
              </a:endParaRPr>
            </a:p>
            <a:p>
              <a:r>
                <a:rPr lang="id-ID" altLang="ko-KR" sz="1200" dirty="0" smtClean="0">
                  <a:solidFill>
                    <a:schemeClr val="tx1">
                      <a:lumMod val="65000"/>
                      <a:lumOff val="35000"/>
                    </a:schemeClr>
                  </a:solidFill>
                </a:rPr>
                <a:t>Fitur ini digunakan untuk  </a:t>
              </a:r>
              <a:r>
                <a:rPr lang="en-US" altLang="ko-KR" sz="1200" dirty="0" smtClean="0">
                  <a:solidFill>
                    <a:schemeClr val="tx1">
                      <a:lumMod val="65000"/>
                      <a:lumOff val="35000"/>
                    </a:schemeClr>
                  </a:solidFill>
                </a:rPr>
                <a:t>Get a modern PowerPoint  Presentation that is beautifully designed. </a:t>
              </a:r>
              <a:endParaRPr lang="en-US" altLang="ko-KR" sz="1200" dirty="0">
                <a:solidFill>
                  <a:schemeClr val="tx1">
                    <a:lumMod val="65000"/>
                    <a:lumOff val="35000"/>
                  </a:schemeClr>
                </a:solidFill>
              </a:endParaRPr>
            </a:p>
          </p:txBody>
        </p:sp>
      </p:grpSp>
      <p:sp>
        <p:nvSpPr>
          <p:cNvPr id="24" name="Oval 23">
            <a:extLst>
              <a:ext uri="{FF2B5EF4-FFF2-40B4-BE49-F238E27FC236}">
                <a16:creationId xmlns:a16="http://schemas.microsoft.com/office/drawing/2014/main" xmlns="" id="{0D202208-11DA-4C5D-A29D-A1935F043810}"/>
              </a:ext>
            </a:extLst>
          </p:cNvPr>
          <p:cNvSpPr/>
          <p:nvPr/>
        </p:nvSpPr>
        <p:spPr>
          <a:xfrm>
            <a:off x="4545989" y="4221583"/>
            <a:ext cx="846777" cy="846777"/>
          </a:xfrm>
          <a:prstGeom prst="ellipse">
            <a:avLst/>
          </a:prstGeom>
          <a:solidFill>
            <a:schemeClr val="accent4">
              <a:alpha val="7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5" name="Oval 24">
            <a:extLst>
              <a:ext uri="{FF2B5EF4-FFF2-40B4-BE49-F238E27FC236}">
                <a16:creationId xmlns:a16="http://schemas.microsoft.com/office/drawing/2014/main" xmlns="" id="{1752D6BF-7320-4AD1-A415-8CD73451280A}"/>
              </a:ext>
            </a:extLst>
          </p:cNvPr>
          <p:cNvSpPr/>
          <p:nvPr/>
        </p:nvSpPr>
        <p:spPr>
          <a:xfrm>
            <a:off x="4420768" y="4231576"/>
            <a:ext cx="826791" cy="826791"/>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nvGrpSpPr>
          <p:cNvPr id="26" name="그룹 10">
            <a:extLst>
              <a:ext uri="{FF2B5EF4-FFF2-40B4-BE49-F238E27FC236}">
                <a16:creationId xmlns:a16="http://schemas.microsoft.com/office/drawing/2014/main" xmlns="" id="{95AE2C37-BC97-4BAF-AF24-436F0324A079}"/>
              </a:ext>
            </a:extLst>
          </p:cNvPr>
          <p:cNvGrpSpPr/>
          <p:nvPr/>
        </p:nvGrpSpPr>
        <p:grpSpPr>
          <a:xfrm>
            <a:off x="813263" y="4220180"/>
            <a:ext cx="3425502" cy="1081951"/>
            <a:chOff x="222945" y="4005064"/>
            <a:chExt cx="2563713" cy="1081951"/>
          </a:xfrm>
        </p:grpSpPr>
        <p:sp>
          <p:nvSpPr>
            <p:cNvPr id="27" name="TextBox 26">
              <a:extLst>
                <a:ext uri="{FF2B5EF4-FFF2-40B4-BE49-F238E27FC236}">
                  <a16:creationId xmlns:a16="http://schemas.microsoft.com/office/drawing/2014/main" xmlns="" id="{B5BFBC66-9100-40CB-95B5-B06772D87362}"/>
                </a:ext>
              </a:extLst>
            </p:cNvPr>
            <p:cNvSpPr txBox="1"/>
            <p:nvPr/>
          </p:nvSpPr>
          <p:spPr>
            <a:xfrm>
              <a:off x="222945" y="4005064"/>
              <a:ext cx="2563713" cy="307777"/>
            </a:xfrm>
            <a:prstGeom prst="rect">
              <a:avLst/>
            </a:prstGeom>
            <a:noFill/>
          </p:spPr>
          <p:txBody>
            <a:bodyPr wrap="square" rtlCol="0">
              <a:spAutoFit/>
            </a:bodyPr>
            <a:lstStyle/>
            <a:p>
              <a:pPr algn="r"/>
              <a:r>
                <a:rPr lang="id-ID" altLang="ko-KR" sz="1400" b="1" dirty="0" smtClean="0">
                  <a:solidFill>
                    <a:schemeClr val="tx1">
                      <a:lumMod val="65000"/>
                      <a:lumOff val="35000"/>
                    </a:schemeClr>
                  </a:solidFill>
                  <a:latin typeface="Calibri" pitchFamily="34" charset="0"/>
                  <a:cs typeface="Calibri" pitchFamily="34" charset="0"/>
                </a:rPr>
                <a:t>Juz/Surah/Ayat</a:t>
              </a:r>
              <a:endParaRPr lang="ko-KR" altLang="en-US" sz="1400" b="1" dirty="0">
                <a:solidFill>
                  <a:schemeClr val="tx1">
                    <a:lumMod val="65000"/>
                    <a:lumOff val="35000"/>
                  </a:schemeClr>
                </a:solidFill>
                <a:latin typeface="Calibri" pitchFamily="34" charset="0"/>
                <a:cs typeface="Calibri" pitchFamily="34" charset="0"/>
              </a:endParaRPr>
            </a:p>
          </p:txBody>
        </p:sp>
        <p:sp>
          <p:nvSpPr>
            <p:cNvPr id="28" name="TextBox 27">
              <a:extLst>
                <a:ext uri="{FF2B5EF4-FFF2-40B4-BE49-F238E27FC236}">
                  <a16:creationId xmlns:a16="http://schemas.microsoft.com/office/drawing/2014/main" xmlns="" id="{CBFC16DA-5AF3-4930-9633-F5FABBE96A3B}"/>
                </a:ext>
              </a:extLst>
            </p:cNvPr>
            <p:cNvSpPr txBox="1"/>
            <p:nvPr/>
          </p:nvSpPr>
          <p:spPr>
            <a:xfrm>
              <a:off x="222945" y="4256018"/>
              <a:ext cx="2563713" cy="830997"/>
            </a:xfrm>
            <a:prstGeom prst="rect">
              <a:avLst/>
            </a:prstGeom>
            <a:noFill/>
          </p:spPr>
          <p:txBody>
            <a:bodyPr wrap="square" rtlCol="0">
              <a:spAutoFit/>
            </a:bodyPr>
            <a:lstStyle/>
            <a:p>
              <a:pPr algn="r"/>
              <a:r>
                <a:rPr lang="id-ID" altLang="ko-KR" sz="1200" dirty="0" smtClean="0">
                  <a:solidFill>
                    <a:schemeClr val="tx1">
                      <a:lumMod val="65000"/>
                      <a:lumOff val="35000"/>
                    </a:schemeClr>
                  </a:solidFill>
                </a:rPr>
                <a:t>Kegunaan </a:t>
              </a:r>
              <a:r>
                <a:rPr lang="en-US" altLang="ko-KR" sz="1200" dirty="0" smtClean="0">
                  <a:solidFill>
                    <a:schemeClr val="tx1">
                      <a:lumMod val="65000"/>
                      <a:lumOff val="35000"/>
                    </a:schemeClr>
                  </a:solidFill>
                </a:rPr>
                <a:t>: </a:t>
              </a:r>
              <a:endParaRPr lang="en-US" altLang="ko-KR" sz="1200" dirty="0">
                <a:solidFill>
                  <a:schemeClr val="tx1">
                    <a:lumMod val="65000"/>
                    <a:lumOff val="35000"/>
                  </a:schemeClr>
                </a:solidFill>
              </a:endParaRPr>
            </a:p>
            <a:p>
              <a:pPr algn="r"/>
              <a:r>
                <a:rPr lang="id-ID" altLang="ko-KR" sz="1200" dirty="0" smtClean="0">
                  <a:solidFill>
                    <a:schemeClr val="tx1">
                      <a:lumMod val="65000"/>
                      <a:lumOff val="35000"/>
                    </a:schemeClr>
                  </a:solidFill>
                </a:rPr>
                <a:t>Fitur ini digunakan untuk ...... </a:t>
              </a:r>
              <a:r>
                <a:rPr lang="en-US" altLang="ko-KR" sz="1200" dirty="0" smtClean="0">
                  <a:solidFill>
                    <a:schemeClr val="tx1">
                      <a:lumMod val="65000"/>
                      <a:lumOff val="35000"/>
                    </a:schemeClr>
                  </a:solidFill>
                </a:rPr>
                <a:t>Get </a:t>
              </a:r>
              <a:r>
                <a:rPr lang="en-US" altLang="ko-KR" sz="1200" dirty="0">
                  <a:solidFill>
                    <a:schemeClr val="tx1">
                      <a:lumMod val="65000"/>
                      <a:lumOff val="35000"/>
                    </a:schemeClr>
                  </a:solidFill>
                </a:rPr>
                <a:t>a modern PowerPoint  Presentation that is beautifully designed. </a:t>
              </a:r>
            </a:p>
          </p:txBody>
        </p:sp>
      </p:grpSp>
      <p:sp>
        <p:nvSpPr>
          <p:cNvPr id="29" name="Oval 28">
            <a:extLst>
              <a:ext uri="{FF2B5EF4-FFF2-40B4-BE49-F238E27FC236}">
                <a16:creationId xmlns:a16="http://schemas.microsoft.com/office/drawing/2014/main" xmlns="" id="{A4495967-F3B6-4BB1-A5F0-5FD057D9FD98}"/>
              </a:ext>
            </a:extLst>
          </p:cNvPr>
          <p:cNvSpPr/>
          <p:nvPr/>
        </p:nvSpPr>
        <p:spPr>
          <a:xfrm>
            <a:off x="6782174" y="5125276"/>
            <a:ext cx="846777" cy="846777"/>
          </a:xfrm>
          <a:prstGeom prst="ellipse">
            <a:avLst/>
          </a:prstGeom>
          <a:solidFill>
            <a:schemeClr val="accent5">
              <a:alpha val="7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0" name="Oval 29">
            <a:extLst>
              <a:ext uri="{FF2B5EF4-FFF2-40B4-BE49-F238E27FC236}">
                <a16:creationId xmlns:a16="http://schemas.microsoft.com/office/drawing/2014/main" xmlns="" id="{B601E12F-8310-42C5-947E-1071A4AB624B}"/>
              </a:ext>
            </a:extLst>
          </p:cNvPr>
          <p:cNvSpPr/>
          <p:nvPr/>
        </p:nvSpPr>
        <p:spPr>
          <a:xfrm>
            <a:off x="6926190" y="5139135"/>
            <a:ext cx="826791" cy="826791"/>
          </a:xfrm>
          <a:prstGeom prst="ellipse">
            <a:avLst/>
          </a:prstGeom>
          <a:solidFill>
            <a:schemeClr val="bg1"/>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nvGrpSpPr>
          <p:cNvPr id="31" name="그룹 1">
            <a:extLst>
              <a:ext uri="{FF2B5EF4-FFF2-40B4-BE49-F238E27FC236}">
                <a16:creationId xmlns:a16="http://schemas.microsoft.com/office/drawing/2014/main" xmlns="" id="{F0E070F9-244D-4ED8-AFC7-7A228E07CC89}"/>
              </a:ext>
            </a:extLst>
          </p:cNvPr>
          <p:cNvGrpSpPr/>
          <p:nvPr/>
        </p:nvGrpSpPr>
        <p:grpSpPr>
          <a:xfrm>
            <a:off x="7896997" y="5093802"/>
            <a:ext cx="3425502" cy="1081951"/>
            <a:chOff x="6328767" y="4956556"/>
            <a:chExt cx="2563713" cy="1081951"/>
          </a:xfrm>
        </p:grpSpPr>
        <p:sp>
          <p:nvSpPr>
            <p:cNvPr id="32" name="TextBox 31">
              <a:extLst>
                <a:ext uri="{FF2B5EF4-FFF2-40B4-BE49-F238E27FC236}">
                  <a16:creationId xmlns:a16="http://schemas.microsoft.com/office/drawing/2014/main" xmlns="" id="{BBCBF188-990F-4BE9-A652-1538926846BA}"/>
                </a:ext>
              </a:extLst>
            </p:cNvPr>
            <p:cNvSpPr txBox="1"/>
            <p:nvPr/>
          </p:nvSpPr>
          <p:spPr>
            <a:xfrm>
              <a:off x="6328767" y="4956556"/>
              <a:ext cx="2563713" cy="307777"/>
            </a:xfrm>
            <a:prstGeom prst="rect">
              <a:avLst/>
            </a:prstGeom>
            <a:noFill/>
          </p:spPr>
          <p:txBody>
            <a:bodyPr wrap="square" rtlCol="0">
              <a:spAutoFit/>
            </a:bodyPr>
            <a:lstStyle/>
            <a:p>
              <a:r>
                <a:rPr lang="id-ID" altLang="ko-KR" sz="1400" b="1" dirty="0" smtClean="0">
                  <a:solidFill>
                    <a:schemeClr val="tx1">
                      <a:lumMod val="65000"/>
                      <a:lumOff val="35000"/>
                    </a:schemeClr>
                  </a:solidFill>
                  <a:latin typeface="Calibri" pitchFamily="34" charset="0"/>
                  <a:cs typeface="Calibri" pitchFamily="34" charset="0"/>
                </a:rPr>
                <a:t>Jadwal</a:t>
              </a:r>
              <a:endParaRPr lang="ko-KR" altLang="en-US" sz="1400" b="1" dirty="0">
                <a:solidFill>
                  <a:schemeClr val="tx1">
                    <a:lumMod val="65000"/>
                    <a:lumOff val="35000"/>
                  </a:schemeClr>
                </a:solidFill>
                <a:latin typeface="Calibri" pitchFamily="34" charset="0"/>
                <a:cs typeface="Calibri" pitchFamily="34" charset="0"/>
              </a:endParaRPr>
            </a:p>
          </p:txBody>
        </p:sp>
        <p:sp>
          <p:nvSpPr>
            <p:cNvPr id="33" name="TextBox 32">
              <a:extLst>
                <a:ext uri="{FF2B5EF4-FFF2-40B4-BE49-F238E27FC236}">
                  <a16:creationId xmlns:a16="http://schemas.microsoft.com/office/drawing/2014/main" xmlns="" id="{93BC6B12-7E68-4D85-A5D1-FAED75CD0118}"/>
                </a:ext>
              </a:extLst>
            </p:cNvPr>
            <p:cNvSpPr txBox="1"/>
            <p:nvPr/>
          </p:nvSpPr>
          <p:spPr>
            <a:xfrm>
              <a:off x="6328767" y="5207510"/>
              <a:ext cx="2563713" cy="830997"/>
            </a:xfrm>
            <a:prstGeom prst="rect">
              <a:avLst/>
            </a:prstGeom>
            <a:noFill/>
          </p:spPr>
          <p:txBody>
            <a:bodyPr wrap="square" rtlCol="0">
              <a:spAutoFit/>
            </a:bodyPr>
            <a:lstStyle/>
            <a:p>
              <a:r>
                <a:rPr lang="id-ID" altLang="ko-KR" sz="1200" dirty="0" smtClean="0">
                  <a:solidFill>
                    <a:schemeClr val="tx1">
                      <a:lumMod val="65000"/>
                      <a:lumOff val="35000"/>
                    </a:schemeClr>
                  </a:solidFill>
                </a:rPr>
                <a:t>Kegunaan </a:t>
              </a:r>
              <a:r>
                <a:rPr lang="en-US" altLang="ko-KR" sz="1200" dirty="0" smtClean="0">
                  <a:solidFill>
                    <a:schemeClr val="tx1">
                      <a:lumMod val="65000"/>
                      <a:lumOff val="35000"/>
                    </a:schemeClr>
                  </a:solidFill>
                </a:rPr>
                <a:t>: </a:t>
              </a:r>
              <a:endParaRPr lang="en-US" altLang="ko-KR" sz="1200" dirty="0">
                <a:solidFill>
                  <a:schemeClr val="tx1">
                    <a:lumMod val="65000"/>
                    <a:lumOff val="35000"/>
                  </a:schemeClr>
                </a:solidFill>
              </a:endParaRPr>
            </a:p>
            <a:p>
              <a:r>
                <a:rPr lang="id-ID" altLang="ko-KR" sz="1200" dirty="0" smtClean="0">
                  <a:solidFill>
                    <a:schemeClr val="tx1">
                      <a:lumMod val="65000"/>
                      <a:lumOff val="35000"/>
                    </a:schemeClr>
                  </a:solidFill>
                </a:rPr>
                <a:t>Fitur ini digunakan untuk .... </a:t>
              </a:r>
              <a:r>
                <a:rPr lang="en-US" altLang="ko-KR" sz="1200" dirty="0" smtClean="0">
                  <a:solidFill>
                    <a:schemeClr val="tx1">
                      <a:lumMod val="65000"/>
                      <a:lumOff val="35000"/>
                    </a:schemeClr>
                  </a:solidFill>
                </a:rPr>
                <a:t>Get </a:t>
              </a:r>
              <a:r>
                <a:rPr lang="en-US" altLang="ko-KR" sz="1200" dirty="0">
                  <a:solidFill>
                    <a:schemeClr val="tx1">
                      <a:lumMod val="65000"/>
                      <a:lumOff val="35000"/>
                    </a:schemeClr>
                  </a:solidFill>
                </a:rPr>
                <a:t>a modern PowerPoint  Presentation that is beautifully designed. </a:t>
              </a:r>
            </a:p>
          </p:txBody>
        </p:sp>
      </p:grpSp>
      <p:sp>
        <p:nvSpPr>
          <p:cNvPr id="34" name="Oval 33">
            <a:extLst>
              <a:ext uri="{FF2B5EF4-FFF2-40B4-BE49-F238E27FC236}">
                <a16:creationId xmlns:a16="http://schemas.microsoft.com/office/drawing/2014/main" xmlns="" id="{91750EAE-682A-4BD4-A74A-DA1CCBD6518C}"/>
              </a:ext>
            </a:extLst>
          </p:cNvPr>
          <p:cNvSpPr/>
          <p:nvPr/>
        </p:nvSpPr>
        <p:spPr>
          <a:xfrm>
            <a:off x="6782174" y="3379865"/>
            <a:ext cx="846777" cy="846777"/>
          </a:xfrm>
          <a:prstGeom prst="ellipse">
            <a:avLst/>
          </a:prstGeom>
          <a:solidFill>
            <a:schemeClr val="accent3">
              <a:alpha val="7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5" name="Oval 34">
            <a:extLst>
              <a:ext uri="{FF2B5EF4-FFF2-40B4-BE49-F238E27FC236}">
                <a16:creationId xmlns:a16="http://schemas.microsoft.com/office/drawing/2014/main" xmlns="" id="{BEF44F3C-A24B-4A5B-ADF1-41415C7DC329}"/>
              </a:ext>
            </a:extLst>
          </p:cNvPr>
          <p:cNvSpPr/>
          <p:nvPr/>
        </p:nvSpPr>
        <p:spPr>
          <a:xfrm>
            <a:off x="6926190" y="3393724"/>
            <a:ext cx="826791" cy="826791"/>
          </a:xfrm>
          <a:prstGeom prst="ellipse">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nvGrpSpPr>
          <p:cNvPr id="36" name="그룹 6">
            <a:extLst>
              <a:ext uri="{FF2B5EF4-FFF2-40B4-BE49-F238E27FC236}">
                <a16:creationId xmlns:a16="http://schemas.microsoft.com/office/drawing/2014/main" xmlns="" id="{B094CBCF-FC4A-4D83-85B0-341FBE10893C}"/>
              </a:ext>
            </a:extLst>
          </p:cNvPr>
          <p:cNvGrpSpPr/>
          <p:nvPr/>
        </p:nvGrpSpPr>
        <p:grpSpPr>
          <a:xfrm>
            <a:off x="7896997" y="3345560"/>
            <a:ext cx="3425502" cy="1081951"/>
            <a:chOff x="6328767" y="3211145"/>
            <a:chExt cx="2563713" cy="1081951"/>
          </a:xfrm>
        </p:grpSpPr>
        <p:sp>
          <p:nvSpPr>
            <p:cNvPr id="37" name="TextBox 36">
              <a:extLst>
                <a:ext uri="{FF2B5EF4-FFF2-40B4-BE49-F238E27FC236}">
                  <a16:creationId xmlns:a16="http://schemas.microsoft.com/office/drawing/2014/main" xmlns="" id="{1903C1F0-5F5D-4A82-BAAD-BB5A24095C72}"/>
                </a:ext>
              </a:extLst>
            </p:cNvPr>
            <p:cNvSpPr txBox="1"/>
            <p:nvPr/>
          </p:nvSpPr>
          <p:spPr>
            <a:xfrm>
              <a:off x="6328767" y="3211145"/>
              <a:ext cx="2563713" cy="307777"/>
            </a:xfrm>
            <a:prstGeom prst="rect">
              <a:avLst/>
            </a:prstGeom>
            <a:noFill/>
          </p:spPr>
          <p:txBody>
            <a:bodyPr wrap="square" rtlCol="0">
              <a:spAutoFit/>
            </a:bodyPr>
            <a:lstStyle/>
            <a:p>
              <a:r>
                <a:rPr lang="id-ID" altLang="ko-KR" sz="1400" b="1" dirty="0" smtClean="0">
                  <a:solidFill>
                    <a:schemeClr val="tx1">
                      <a:lumMod val="65000"/>
                      <a:lumOff val="35000"/>
                    </a:schemeClr>
                  </a:solidFill>
                  <a:latin typeface="Calibri" pitchFamily="34" charset="0"/>
                  <a:cs typeface="Calibri" pitchFamily="34" charset="0"/>
                </a:rPr>
                <a:t>Contact</a:t>
              </a:r>
              <a:endParaRPr lang="ko-KR" altLang="en-US" sz="1400" b="1" dirty="0">
                <a:solidFill>
                  <a:schemeClr val="tx1">
                    <a:lumMod val="65000"/>
                    <a:lumOff val="35000"/>
                  </a:schemeClr>
                </a:solidFill>
                <a:latin typeface="Calibri" pitchFamily="34" charset="0"/>
                <a:cs typeface="Calibri" pitchFamily="34" charset="0"/>
              </a:endParaRPr>
            </a:p>
          </p:txBody>
        </p:sp>
        <p:sp>
          <p:nvSpPr>
            <p:cNvPr id="38" name="TextBox 37">
              <a:extLst>
                <a:ext uri="{FF2B5EF4-FFF2-40B4-BE49-F238E27FC236}">
                  <a16:creationId xmlns:a16="http://schemas.microsoft.com/office/drawing/2014/main" xmlns="" id="{FBB5EED7-6BD3-4C27-BCE5-17C0164CDD9B}"/>
                </a:ext>
              </a:extLst>
            </p:cNvPr>
            <p:cNvSpPr txBox="1"/>
            <p:nvPr/>
          </p:nvSpPr>
          <p:spPr>
            <a:xfrm>
              <a:off x="6328767" y="3462099"/>
              <a:ext cx="2563713" cy="830997"/>
            </a:xfrm>
            <a:prstGeom prst="rect">
              <a:avLst/>
            </a:prstGeom>
            <a:noFill/>
          </p:spPr>
          <p:txBody>
            <a:bodyPr wrap="square" rtlCol="0">
              <a:spAutoFit/>
            </a:bodyPr>
            <a:lstStyle/>
            <a:p>
              <a:r>
                <a:rPr lang="id-ID" altLang="ko-KR" sz="1200" dirty="0" smtClean="0">
                  <a:solidFill>
                    <a:schemeClr val="tx1">
                      <a:lumMod val="65000"/>
                      <a:lumOff val="35000"/>
                    </a:schemeClr>
                  </a:solidFill>
                </a:rPr>
                <a:t>Kegunaan</a:t>
              </a:r>
              <a:r>
                <a:rPr lang="en-US" altLang="ko-KR" sz="1200" dirty="0" smtClean="0">
                  <a:solidFill>
                    <a:schemeClr val="tx1">
                      <a:lumMod val="65000"/>
                      <a:lumOff val="35000"/>
                    </a:schemeClr>
                  </a:solidFill>
                </a:rPr>
                <a:t> </a:t>
              </a:r>
              <a:r>
                <a:rPr lang="en-US" altLang="ko-KR" sz="1200" dirty="0">
                  <a:solidFill>
                    <a:schemeClr val="tx1">
                      <a:lumMod val="65000"/>
                      <a:lumOff val="35000"/>
                    </a:schemeClr>
                  </a:solidFill>
                </a:rPr>
                <a:t>: </a:t>
              </a:r>
            </a:p>
            <a:p>
              <a:r>
                <a:rPr lang="id-ID" altLang="ko-KR" sz="1200" dirty="0" smtClean="0">
                  <a:solidFill>
                    <a:schemeClr val="tx1">
                      <a:lumMod val="65000"/>
                      <a:lumOff val="35000"/>
                    </a:schemeClr>
                  </a:solidFill>
                </a:rPr>
                <a:t>Fitur ini digunakan untuk ... </a:t>
              </a:r>
              <a:r>
                <a:rPr lang="en-US" altLang="ko-KR" sz="1200" dirty="0" smtClean="0">
                  <a:solidFill>
                    <a:schemeClr val="tx1">
                      <a:lumMod val="65000"/>
                      <a:lumOff val="35000"/>
                    </a:schemeClr>
                  </a:solidFill>
                </a:rPr>
                <a:t>Get </a:t>
              </a:r>
              <a:r>
                <a:rPr lang="en-US" altLang="ko-KR" sz="1200" dirty="0">
                  <a:solidFill>
                    <a:schemeClr val="tx1">
                      <a:lumMod val="65000"/>
                      <a:lumOff val="35000"/>
                    </a:schemeClr>
                  </a:solidFill>
                </a:rPr>
                <a:t>a modern PowerPoint  Presentation that is beautifully designed. </a:t>
              </a:r>
            </a:p>
          </p:txBody>
        </p:sp>
      </p:grpSp>
      <p:sp>
        <p:nvSpPr>
          <p:cNvPr id="41" name="Rounded Rectangle 5">
            <a:extLst>
              <a:ext uri="{FF2B5EF4-FFF2-40B4-BE49-F238E27FC236}">
                <a16:creationId xmlns:a16="http://schemas.microsoft.com/office/drawing/2014/main" xmlns="" id="{8977BEFE-1E0B-4F91-AFF6-4CB3049F9094}"/>
              </a:ext>
            </a:extLst>
          </p:cNvPr>
          <p:cNvSpPr/>
          <p:nvPr/>
        </p:nvSpPr>
        <p:spPr>
          <a:xfrm flipH="1">
            <a:off x="7138963" y="1918949"/>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1026" name="Picture 2" descr="F:\LOCAL DISK D\UNIVERSITAS LAMPUNG\COMPUTER SCIENCE\KULIAH ILMU KOMPUTER\MATA KULIAH SEMESTER 4\PEMROGRAMAN MOBILE\PPT\contact.png"/>
          <p:cNvPicPr>
            <a:picLocks noChangeAspect="1" noChangeArrowheads="1"/>
          </p:cNvPicPr>
          <p:nvPr/>
        </p:nvPicPr>
        <p:blipFill>
          <a:blip r:embed="rId2" cstate="print"/>
          <a:srcRect/>
          <a:stretch>
            <a:fillRect/>
          </a:stretch>
        </p:blipFill>
        <p:spPr bwMode="auto">
          <a:xfrm>
            <a:off x="6988627" y="3447776"/>
            <a:ext cx="732337" cy="732337"/>
          </a:xfrm>
          <a:prstGeom prst="rect">
            <a:avLst/>
          </a:prstGeom>
          <a:noFill/>
        </p:spPr>
      </p:pic>
      <p:pic>
        <p:nvPicPr>
          <p:cNvPr id="1027" name="Picture 3" descr="F:\LOCAL DISK D\UNIVERSITAS LAMPUNG\COMPUTER SCIENCE\KULIAH ILMU KOMPUTER\MATA KULIAH SEMESTER 4\PEMROGRAMAN MOBILE\PPT\profile.png"/>
          <p:cNvPicPr>
            <a:picLocks noChangeAspect="1" noChangeArrowheads="1"/>
          </p:cNvPicPr>
          <p:nvPr/>
        </p:nvPicPr>
        <p:blipFill>
          <a:blip r:embed="rId3" cstate="print"/>
          <a:srcRect/>
          <a:stretch>
            <a:fillRect/>
          </a:stretch>
        </p:blipFill>
        <p:spPr bwMode="auto">
          <a:xfrm>
            <a:off x="4441372" y="2560320"/>
            <a:ext cx="770709" cy="770709"/>
          </a:xfrm>
          <a:prstGeom prst="rect">
            <a:avLst/>
          </a:prstGeom>
          <a:noFill/>
        </p:spPr>
      </p:pic>
      <p:pic>
        <p:nvPicPr>
          <p:cNvPr id="1028" name="Picture 4" descr="F:\LOCAL DISK D\UNIVERSITAS LAMPUNG\COMPUTER SCIENCE\KULIAH ILMU KOMPUTER\MATA KULIAH SEMESTER 4\PEMROGRAMAN MOBILE\PPT\icon al-qur'an.png"/>
          <p:cNvPicPr>
            <a:picLocks noChangeAspect="1" noChangeArrowheads="1"/>
          </p:cNvPicPr>
          <p:nvPr/>
        </p:nvPicPr>
        <p:blipFill>
          <a:blip r:embed="rId4" cstate="print"/>
          <a:srcRect/>
          <a:stretch>
            <a:fillRect/>
          </a:stretch>
        </p:blipFill>
        <p:spPr bwMode="auto">
          <a:xfrm>
            <a:off x="4466681" y="4297680"/>
            <a:ext cx="704532" cy="704532"/>
          </a:xfrm>
          <a:prstGeom prst="rect">
            <a:avLst/>
          </a:prstGeom>
          <a:noFill/>
        </p:spPr>
      </p:pic>
      <p:pic>
        <p:nvPicPr>
          <p:cNvPr id="1029" name="Picture 5" descr="F:\LOCAL DISK D\UNIVERSITAS LAMPUNG\COMPUTER SCIENCE\KULIAH ILMU KOMPUTER\MATA KULIAH SEMESTER 4\PEMROGRAMAN MOBILE\PPT\SCHEDULE.png"/>
          <p:cNvPicPr>
            <a:picLocks noChangeAspect="1" noChangeArrowheads="1"/>
          </p:cNvPicPr>
          <p:nvPr/>
        </p:nvPicPr>
        <p:blipFill>
          <a:blip r:embed="rId5" cstate="print"/>
          <a:srcRect/>
          <a:stretch>
            <a:fillRect/>
          </a:stretch>
        </p:blipFill>
        <p:spPr bwMode="auto">
          <a:xfrm>
            <a:off x="7004730" y="5280430"/>
            <a:ext cx="650105" cy="650105"/>
          </a:xfrm>
          <a:prstGeom prst="rect">
            <a:avLst/>
          </a:prstGeom>
          <a:noFill/>
        </p:spPr>
      </p:pic>
    </p:spTree>
    <p:extLst>
      <p:ext uri="{BB962C8B-B14F-4D97-AF65-F5344CB8AC3E}">
        <p14:creationId xmlns:p14="http://schemas.microsoft.com/office/powerpoint/2010/main" val="32568363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37838" y="113299"/>
            <a:ext cx="7379991" cy="1569660"/>
          </a:xfrm>
          <a:prstGeom prst="rect">
            <a:avLst/>
          </a:prstGeom>
          <a:noFill/>
        </p:spPr>
        <p:txBody>
          <a:bodyPr wrap="square" rtlCol="0" anchor="ctr">
            <a:spAutoFit/>
          </a:bodyPr>
          <a:lstStyle/>
          <a:p>
            <a:pPr algn="ctr"/>
            <a:r>
              <a:rPr lang="id-ID" altLang="ko-KR" sz="4800" dirty="0" smtClean="0">
                <a:solidFill>
                  <a:schemeClr val="bg1"/>
                </a:solidFill>
                <a:cs typeface="Arial" pitchFamily="34" charset="0"/>
              </a:rPr>
              <a:t>Kebutuhan Hardware dan Software </a:t>
            </a:r>
            <a:endParaRPr lang="ko-KR" altLang="en-US" sz="4800" dirty="0">
              <a:solidFill>
                <a:schemeClr val="bg1"/>
              </a:solidFill>
              <a:cs typeface="Arial" pitchFamily="34" charset="0"/>
            </a:endParaRPr>
          </a:p>
        </p:txBody>
      </p:sp>
      <p:sp>
        <p:nvSpPr>
          <p:cNvPr id="3" name="TextBox 2"/>
          <p:cNvSpPr txBox="1"/>
          <p:nvPr/>
        </p:nvSpPr>
        <p:spPr>
          <a:xfrm>
            <a:off x="177421" y="1542197"/>
            <a:ext cx="11840408" cy="5970865"/>
          </a:xfrm>
          <a:prstGeom prst="rect">
            <a:avLst/>
          </a:prstGeom>
          <a:noFill/>
        </p:spPr>
        <p:txBody>
          <a:bodyPr wrap="square" rtlCol="0">
            <a:spAutoFit/>
          </a:bodyPr>
          <a:lstStyle/>
          <a:p>
            <a:r>
              <a:rPr lang="en-US" sz="2000" dirty="0" err="1" smtClean="0">
                <a:solidFill>
                  <a:schemeClr val="bg1"/>
                </a:solidFill>
              </a:rPr>
              <a:t>Pada</a:t>
            </a:r>
            <a:r>
              <a:rPr lang="en-US" sz="2000" dirty="0" smtClean="0">
                <a:solidFill>
                  <a:schemeClr val="bg1"/>
                </a:solidFill>
              </a:rPr>
              <a:t> </a:t>
            </a:r>
            <a:r>
              <a:rPr lang="en-US" sz="2000" dirty="0" err="1" smtClean="0">
                <a:solidFill>
                  <a:schemeClr val="bg1"/>
                </a:solidFill>
              </a:rPr>
              <a:t>pengerjaan</a:t>
            </a:r>
            <a:r>
              <a:rPr lang="en-US" sz="2000" dirty="0" smtClean="0">
                <a:solidFill>
                  <a:schemeClr val="bg1"/>
                </a:solidFill>
              </a:rPr>
              <a:t> </a:t>
            </a:r>
            <a:r>
              <a:rPr lang="en-US" sz="2000" dirty="0" err="1" smtClean="0">
                <a:solidFill>
                  <a:schemeClr val="bg1"/>
                </a:solidFill>
              </a:rPr>
              <a:t>Aplikasi</a:t>
            </a:r>
            <a:r>
              <a:rPr lang="en-US" sz="2000" dirty="0" smtClean="0">
                <a:solidFill>
                  <a:schemeClr val="bg1"/>
                </a:solidFill>
              </a:rPr>
              <a:t> Mobile </a:t>
            </a:r>
            <a:r>
              <a:rPr lang="en-US" sz="2000" dirty="0" err="1" smtClean="0">
                <a:solidFill>
                  <a:schemeClr val="bg1"/>
                </a:solidFill>
              </a:rPr>
              <a:t>Muroja’ah</a:t>
            </a:r>
            <a:r>
              <a:rPr lang="en-US" sz="2000" dirty="0" smtClean="0">
                <a:solidFill>
                  <a:schemeClr val="bg1"/>
                </a:solidFill>
              </a:rPr>
              <a:t> </a:t>
            </a:r>
            <a:r>
              <a:rPr lang="en-US" sz="2000" dirty="0" err="1" smtClean="0">
                <a:solidFill>
                  <a:schemeClr val="bg1"/>
                </a:solidFill>
              </a:rPr>
              <a:t>Sama-sama</a:t>
            </a:r>
            <a:r>
              <a:rPr lang="en-US" sz="2000" dirty="0" smtClean="0">
                <a:solidFill>
                  <a:schemeClr val="bg1"/>
                </a:solidFill>
              </a:rPr>
              <a:t> di </a:t>
            </a:r>
            <a:r>
              <a:rPr lang="en-US" sz="2000" dirty="0" err="1" smtClean="0">
                <a:solidFill>
                  <a:schemeClr val="bg1"/>
                </a:solidFill>
              </a:rPr>
              <a:t>butuhkan</a:t>
            </a:r>
            <a:r>
              <a:rPr lang="en-US" sz="2000" dirty="0" smtClean="0">
                <a:solidFill>
                  <a:schemeClr val="bg1"/>
                </a:solidFill>
              </a:rPr>
              <a:t> </a:t>
            </a:r>
            <a:r>
              <a:rPr lang="en-US" sz="2000" dirty="0" err="1" smtClean="0">
                <a:solidFill>
                  <a:schemeClr val="bg1"/>
                </a:solidFill>
              </a:rPr>
              <a:t>kebutuhan</a:t>
            </a:r>
            <a:r>
              <a:rPr lang="en-US" sz="2000" dirty="0" smtClean="0">
                <a:solidFill>
                  <a:schemeClr val="bg1"/>
                </a:solidFill>
              </a:rPr>
              <a:t> Hardware </a:t>
            </a:r>
            <a:r>
              <a:rPr lang="en-US" sz="2000" dirty="0" err="1" smtClean="0">
                <a:solidFill>
                  <a:schemeClr val="bg1"/>
                </a:solidFill>
              </a:rPr>
              <a:t>dan</a:t>
            </a:r>
            <a:r>
              <a:rPr lang="en-US" sz="2000" dirty="0" smtClean="0">
                <a:solidFill>
                  <a:schemeClr val="bg1"/>
                </a:solidFill>
              </a:rPr>
              <a:t> Software </a:t>
            </a:r>
            <a:r>
              <a:rPr lang="en-US" sz="2000" dirty="0" err="1" smtClean="0">
                <a:solidFill>
                  <a:schemeClr val="bg1"/>
                </a:solidFill>
              </a:rPr>
              <a:t>sebagai</a:t>
            </a:r>
            <a:r>
              <a:rPr lang="en-US" sz="2000" dirty="0" smtClean="0">
                <a:solidFill>
                  <a:schemeClr val="bg1"/>
                </a:solidFill>
              </a:rPr>
              <a:t> </a:t>
            </a:r>
            <a:r>
              <a:rPr lang="en-US" sz="2000" dirty="0" err="1" smtClean="0">
                <a:solidFill>
                  <a:schemeClr val="bg1"/>
                </a:solidFill>
              </a:rPr>
              <a:t>berikut</a:t>
            </a:r>
            <a:r>
              <a:rPr lang="en-US" sz="2000" dirty="0" smtClean="0">
                <a:solidFill>
                  <a:schemeClr val="bg1"/>
                </a:solidFill>
              </a:rPr>
              <a:t> :</a:t>
            </a:r>
          </a:p>
          <a:p>
            <a:endParaRPr lang="en-US" sz="2000" dirty="0">
              <a:solidFill>
                <a:schemeClr val="bg1"/>
              </a:solidFill>
            </a:endParaRPr>
          </a:p>
          <a:p>
            <a:r>
              <a:rPr lang="en-US" sz="2000" dirty="0" smtClean="0">
                <a:solidFill>
                  <a:schemeClr val="bg1"/>
                </a:solidFill>
              </a:rPr>
              <a:t>Hardware :</a:t>
            </a:r>
          </a:p>
          <a:p>
            <a:endParaRPr lang="en-US" dirty="0">
              <a:solidFill>
                <a:schemeClr val="bg1"/>
              </a:solidFill>
            </a:endParaRPr>
          </a:p>
          <a:p>
            <a:r>
              <a:rPr lang="en-US" sz="2000" dirty="0" smtClean="0">
                <a:solidFill>
                  <a:srgbClr val="FF0000"/>
                </a:solidFill>
              </a:rPr>
              <a:t>Notebook Lenovo </a:t>
            </a:r>
            <a:r>
              <a:rPr lang="en-US" sz="2000" dirty="0" err="1" smtClean="0">
                <a:solidFill>
                  <a:srgbClr val="FF0000"/>
                </a:solidFill>
              </a:rPr>
              <a:t>Ideapad</a:t>
            </a:r>
            <a:r>
              <a:rPr lang="en-US" sz="2000" dirty="0" smtClean="0">
                <a:solidFill>
                  <a:srgbClr val="FF0000"/>
                </a:solidFill>
              </a:rPr>
              <a:t> 320-14 AST </a:t>
            </a:r>
          </a:p>
          <a:p>
            <a:r>
              <a:rPr lang="en-US" sz="2000" dirty="0" smtClean="0">
                <a:solidFill>
                  <a:srgbClr val="FF0000"/>
                </a:solidFill>
              </a:rPr>
              <a:t>Processor AMD A4 4 Core (2 Core, 2 Thread) Clock Speed @2 GHz up to 2,20 </a:t>
            </a:r>
            <a:r>
              <a:rPr lang="en-US" sz="2000" dirty="0" err="1" smtClean="0">
                <a:solidFill>
                  <a:srgbClr val="FF0000"/>
                </a:solidFill>
              </a:rPr>
              <a:t>Ghz</a:t>
            </a:r>
            <a:r>
              <a:rPr lang="en-US" sz="2000" dirty="0" smtClean="0">
                <a:solidFill>
                  <a:srgbClr val="FF0000"/>
                </a:solidFill>
              </a:rPr>
              <a:t>, 2 MB L2 Cache</a:t>
            </a:r>
          </a:p>
          <a:p>
            <a:r>
              <a:rPr lang="en-US" sz="2000" dirty="0" smtClean="0">
                <a:solidFill>
                  <a:srgbClr val="FF0000"/>
                </a:solidFill>
              </a:rPr>
              <a:t>RAM 4 GB</a:t>
            </a:r>
          </a:p>
          <a:p>
            <a:r>
              <a:rPr lang="en-US" sz="2000" dirty="0" err="1" smtClean="0">
                <a:solidFill>
                  <a:srgbClr val="FF0000"/>
                </a:solidFill>
              </a:rPr>
              <a:t>Harddisk</a:t>
            </a:r>
            <a:r>
              <a:rPr lang="en-US" sz="2000" dirty="0" smtClean="0">
                <a:solidFill>
                  <a:srgbClr val="FF0000"/>
                </a:solidFill>
              </a:rPr>
              <a:t> 500 GB</a:t>
            </a:r>
          </a:p>
          <a:p>
            <a:endParaRPr lang="en-US" dirty="0">
              <a:solidFill>
                <a:srgbClr val="FF0000"/>
              </a:solidFill>
            </a:endParaRPr>
          </a:p>
          <a:p>
            <a:endParaRPr lang="en-US" dirty="0" smtClean="0">
              <a:solidFill>
                <a:srgbClr val="FF0000"/>
              </a:solidFill>
            </a:endParaRPr>
          </a:p>
          <a:p>
            <a:r>
              <a:rPr lang="en-US" sz="2000" dirty="0" smtClean="0">
                <a:solidFill>
                  <a:schemeClr val="bg1"/>
                </a:solidFill>
              </a:rPr>
              <a:t>Software :</a:t>
            </a:r>
          </a:p>
          <a:p>
            <a:endParaRPr lang="en-US" dirty="0">
              <a:solidFill>
                <a:schemeClr val="bg1"/>
              </a:solidFill>
            </a:endParaRPr>
          </a:p>
          <a:p>
            <a:r>
              <a:rPr lang="en-US" sz="2000" dirty="0" smtClean="0">
                <a:solidFill>
                  <a:schemeClr val="accent6"/>
                </a:solidFill>
              </a:rPr>
              <a:t>Linux Ubuntu 18.10 Mainline Kernel 5.2</a:t>
            </a:r>
          </a:p>
          <a:p>
            <a:r>
              <a:rPr lang="en-US" sz="2000" dirty="0" smtClean="0">
                <a:solidFill>
                  <a:schemeClr val="accent6"/>
                </a:solidFill>
              </a:rPr>
              <a:t>Android Studio (version 3.3.2) For </a:t>
            </a:r>
            <a:r>
              <a:rPr lang="en-US" sz="2000" dirty="0" err="1" smtClean="0">
                <a:solidFill>
                  <a:schemeClr val="accent6"/>
                </a:solidFill>
              </a:rPr>
              <a:t>Llinux</a:t>
            </a:r>
            <a:r>
              <a:rPr lang="en-US" sz="2000" dirty="0" smtClean="0">
                <a:solidFill>
                  <a:schemeClr val="accent6"/>
                </a:solidFill>
              </a:rPr>
              <a:t> Amd64</a:t>
            </a:r>
          </a:p>
          <a:p>
            <a:endParaRPr lang="en-US" dirty="0" smtClean="0">
              <a:solidFill>
                <a:schemeClr val="accent6"/>
              </a:solidFill>
            </a:endParaRPr>
          </a:p>
          <a:p>
            <a:endParaRPr lang="en-US" dirty="0" smtClean="0">
              <a:solidFill>
                <a:schemeClr val="accent6"/>
              </a:solidFill>
            </a:endParaRPr>
          </a:p>
          <a:p>
            <a:endParaRPr lang="en-US" dirty="0">
              <a:solidFill>
                <a:schemeClr val="bg1"/>
              </a:solidFill>
            </a:endParaRPr>
          </a:p>
          <a:p>
            <a:endParaRPr lang="en-US" dirty="0" smtClean="0">
              <a:solidFill>
                <a:schemeClr val="bg1"/>
              </a:solidFill>
            </a:endParaRPr>
          </a:p>
          <a:p>
            <a:endParaRPr lang="en-US" dirty="0" smtClean="0">
              <a:solidFill>
                <a:schemeClr val="bg1"/>
              </a:solidFill>
            </a:endParaRPr>
          </a:p>
        </p:txBody>
      </p:sp>
    </p:spTree>
    <p:extLst>
      <p:ext uri="{BB962C8B-B14F-4D97-AF65-F5344CB8AC3E}">
        <p14:creationId xmlns:p14="http://schemas.microsoft.com/office/powerpoint/2010/main" val="40333848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E442CD5-E887-4BC0-A447-2C9BD87CCF6D}"/>
              </a:ext>
            </a:extLst>
          </p:cNvPr>
          <p:cNvSpPr txBox="1"/>
          <p:nvPr/>
        </p:nvSpPr>
        <p:spPr>
          <a:xfrm>
            <a:off x="916466" y="371371"/>
            <a:ext cx="6191673" cy="923330"/>
          </a:xfrm>
          <a:prstGeom prst="rect">
            <a:avLst/>
          </a:prstGeom>
          <a:noFill/>
        </p:spPr>
        <p:txBody>
          <a:bodyPr wrap="square" rtlCol="0" anchor="ctr">
            <a:spAutoFit/>
          </a:bodyPr>
          <a:lstStyle/>
          <a:p>
            <a:r>
              <a:rPr lang="id-ID" altLang="ko-KR" sz="5400" dirty="0" smtClean="0">
                <a:solidFill>
                  <a:schemeClr val="bg1"/>
                </a:solidFill>
                <a:cs typeface="Arial" pitchFamily="34" charset="0"/>
              </a:rPr>
              <a:t>Sasaran Pengguna</a:t>
            </a:r>
            <a:endParaRPr lang="ko-KR" altLang="en-US" sz="5400" dirty="0">
              <a:solidFill>
                <a:schemeClr val="bg1"/>
              </a:solidFill>
              <a:cs typeface="Arial" pitchFamily="34" charset="0"/>
            </a:endParaRPr>
          </a:p>
        </p:txBody>
      </p:sp>
      <p:sp>
        <p:nvSpPr>
          <p:cNvPr id="4" name="TextBox 3">
            <a:extLst>
              <a:ext uri="{FF2B5EF4-FFF2-40B4-BE49-F238E27FC236}">
                <a16:creationId xmlns:a16="http://schemas.microsoft.com/office/drawing/2014/main" xmlns="" id="{BB4E4A6A-7612-454A-B526-519A0A4AF0F0}"/>
              </a:ext>
            </a:extLst>
          </p:cNvPr>
          <p:cNvSpPr txBox="1"/>
          <p:nvPr/>
        </p:nvSpPr>
        <p:spPr>
          <a:xfrm>
            <a:off x="6322001" y="4309196"/>
            <a:ext cx="4953533" cy="707886"/>
          </a:xfrm>
          <a:prstGeom prst="rect">
            <a:avLst/>
          </a:prstGeom>
          <a:noFill/>
        </p:spPr>
        <p:txBody>
          <a:bodyPr wrap="square" rtlCol="0" anchor="ctr">
            <a:spAutoFit/>
          </a:bodyPr>
          <a:lstStyle/>
          <a:p>
            <a:pPr algn="r"/>
            <a:r>
              <a:rPr lang="en-GB" altLang="ko-KR" sz="2000" b="1" dirty="0">
                <a:solidFill>
                  <a:schemeClr val="bg1"/>
                </a:solidFill>
                <a:cs typeface="Arial" pitchFamily="34" charset="0"/>
              </a:rPr>
              <a:t>ALLPPT Layout</a:t>
            </a:r>
          </a:p>
          <a:p>
            <a:pPr algn="r"/>
            <a:r>
              <a:rPr lang="en-GB" altLang="ko-KR" sz="2000" b="1" dirty="0">
                <a:solidFill>
                  <a:schemeClr val="bg1"/>
                </a:solidFill>
                <a:cs typeface="Arial" pitchFamily="34" charset="0"/>
              </a:rPr>
              <a:t>Clean Text Slide for your Presentation</a:t>
            </a:r>
            <a:endParaRPr lang="ko-KR" altLang="en-US" sz="2000" b="1" dirty="0">
              <a:solidFill>
                <a:schemeClr val="bg1"/>
              </a:solidFill>
              <a:cs typeface="Arial" pitchFamily="34" charset="0"/>
            </a:endParaRPr>
          </a:p>
        </p:txBody>
      </p:sp>
      <p:sp>
        <p:nvSpPr>
          <p:cNvPr id="5" name="TextBox 4">
            <a:extLst>
              <a:ext uri="{FF2B5EF4-FFF2-40B4-BE49-F238E27FC236}">
                <a16:creationId xmlns:a16="http://schemas.microsoft.com/office/drawing/2014/main" xmlns="" id="{4C56642B-1940-40E0-ABD9-C0EAFF78B76C}"/>
              </a:ext>
            </a:extLst>
          </p:cNvPr>
          <p:cNvSpPr txBox="1"/>
          <p:nvPr/>
        </p:nvSpPr>
        <p:spPr>
          <a:xfrm>
            <a:off x="6322001" y="5293194"/>
            <a:ext cx="4953533" cy="830997"/>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Get a modern PowerPoint  Presentation that is beautifully designed. I hope and I believe that this Template will your Time, Money and Reputation. </a:t>
            </a:r>
          </a:p>
        </p:txBody>
      </p:sp>
    </p:spTree>
    <p:extLst>
      <p:ext uri="{BB962C8B-B14F-4D97-AF65-F5344CB8AC3E}">
        <p14:creationId xmlns:p14="http://schemas.microsoft.com/office/powerpoint/2010/main" val="3994176841"/>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8873</TotalTime>
  <Words>1437</Words>
  <Application>Microsoft Office PowerPoint</Application>
  <PresentationFormat>Widescreen</PresentationFormat>
  <Paragraphs>186</Paragraphs>
  <Slides>22</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22</vt:i4>
      </vt:variant>
    </vt:vector>
  </HeadingPairs>
  <TitlesOfParts>
    <vt:vector size="32" baseType="lpstr">
      <vt:lpstr>Arial Unicode MS</vt:lpstr>
      <vt:lpstr>맑은 고딕</vt:lpstr>
      <vt:lpstr>Arial</vt:lpstr>
      <vt:lpstr>Calibri</vt:lpstr>
      <vt:lpstr>Lucida Calligraphy</vt:lpstr>
      <vt:lpstr>Segoe UI</vt:lpstr>
      <vt:lpstr>Verdana</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Arjuna Wibowo</cp:lastModifiedBy>
  <cp:revision>158</cp:revision>
  <dcterms:created xsi:type="dcterms:W3CDTF">2018-04-24T17:14:44Z</dcterms:created>
  <dcterms:modified xsi:type="dcterms:W3CDTF">2019-04-29T15:47:25Z</dcterms:modified>
</cp:coreProperties>
</file>